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86" r:id="rId5"/>
    <p:sldId id="256" r:id="rId6"/>
    <p:sldId id="257" r:id="rId7"/>
    <p:sldId id="271" r:id="rId8"/>
    <p:sldId id="265" r:id="rId9"/>
    <p:sldId id="267" r:id="rId10"/>
    <p:sldId id="261" r:id="rId11"/>
    <p:sldId id="263" r:id="rId12"/>
    <p:sldId id="270" r:id="rId13"/>
    <p:sldId id="268" r:id="rId14"/>
    <p:sldId id="269" r:id="rId15"/>
    <p:sldId id="284" r:id="rId16"/>
    <p:sldId id="260" r:id="rId17"/>
    <p:sldId id="285" r:id="rId18"/>
    <p:sldId id="287" r:id="rId19"/>
    <p:sldId id="276" r:id="rId20"/>
    <p:sldId id="280" r:id="rId21"/>
    <p:sldId id="278" r:id="rId22"/>
    <p:sldId id="279" r:id="rId23"/>
    <p:sldId id="277" r:id="rId24"/>
    <p:sldId id="272" r:id="rId25"/>
    <p:sldId id="273" r:id="rId26"/>
    <p:sldId id="274"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3"/>
    <p:restoredTop sz="94674"/>
  </p:normalViewPr>
  <p:slideViewPr>
    <p:cSldViewPr snapToObjects="1">
      <p:cViewPr>
        <p:scale>
          <a:sx n="120" d="100"/>
          <a:sy n="120" d="100"/>
        </p:scale>
        <p:origin x="360" y="2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Objects="1">
      <p:cViewPr varScale="1">
        <p:scale>
          <a:sx n="121" d="100"/>
          <a:sy n="121" d="100"/>
        </p:scale>
        <p:origin x="386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3EE-8142-A2A6-6EF460A86B2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3EE-8142-A2A6-6EF460A86B2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3EE-8142-A2A6-6EF460A86B2F}"/>
            </c:ext>
          </c:extLst>
        </c:ser>
        <c:ser>
          <c:idx val="3"/>
          <c:order val="3"/>
          <c:tx>
            <c:strRef>
              <c:f>Sheet1!$E$1</c:f>
              <c:strCache>
                <c:ptCount val="1"/>
                <c:pt idx="0">
                  <c:v>Series 4</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1-325C-2743-9162-4E853DF349EA}"/>
            </c:ext>
          </c:extLst>
        </c:ser>
        <c:ser>
          <c:idx val="4"/>
          <c:order val="4"/>
          <c:tx>
            <c:strRef>
              <c:f>Sheet1!$F$1</c:f>
              <c:strCache>
                <c:ptCount val="1"/>
                <c:pt idx="0">
                  <c:v>Series 5</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2-325C-2743-9162-4E853DF349EA}"/>
            </c:ext>
          </c:extLst>
        </c:ser>
        <c:ser>
          <c:idx val="5"/>
          <c:order val="5"/>
          <c:tx>
            <c:strRef>
              <c:f>Sheet1!$G$1</c:f>
              <c:strCache>
                <c:ptCount val="1"/>
                <c:pt idx="0">
                  <c:v>Series 6</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325C-2743-9162-4E853DF349EA}"/>
            </c:ext>
          </c:extLst>
        </c:ser>
        <c:dLbls>
          <c:showLegendKey val="0"/>
          <c:showVal val="0"/>
          <c:showCatName val="0"/>
          <c:showSerName val="0"/>
          <c:showPercent val="0"/>
          <c:showBubbleSize val="0"/>
        </c:dLbls>
        <c:gapWidth val="219"/>
        <c:overlap val="-27"/>
        <c:axId val="1241389823"/>
        <c:axId val="1241408367"/>
      </c:barChart>
      <c:catAx>
        <c:axId val="1241389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1408367"/>
        <c:crosses val="autoZero"/>
        <c:auto val="1"/>
        <c:lblAlgn val="ctr"/>
        <c:lblOffset val="100"/>
        <c:noMultiLvlLbl val="0"/>
      </c:catAx>
      <c:valAx>
        <c:axId val="12414083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1389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4.3</c:v>
                </c:pt>
              </c:numCache>
            </c:numRef>
          </c:val>
          <c:extLst>
            <c:ext xmlns:c16="http://schemas.microsoft.com/office/drawing/2014/chart" uri="{C3380CC4-5D6E-409C-BE32-E72D297353CC}">
              <c16:uniqueId val="{00000000-D280-1E46-B638-E8535D3E4AE7}"/>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2.4</c:v>
                </c:pt>
              </c:numCache>
            </c:numRef>
          </c:val>
          <c:extLst>
            <c:ext xmlns:c16="http://schemas.microsoft.com/office/drawing/2014/chart" uri="{C3380CC4-5D6E-409C-BE32-E72D297353CC}">
              <c16:uniqueId val="{00000007-D280-1E46-B638-E8535D3E4AE7}"/>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2</c:v>
                </c:pt>
              </c:numCache>
            </c:numRef>
          </c:val>
          <c:extLst>
            <c:ext xmlns:c16="http://schemas.microsoft.com/office/drawing/2014/chart" uri="{C3380CC4-5D6E-409C-BE32-E72D297353CC}">
              <c16:uniqueId val="{00000008-D280-1E46-B638-E8535D3E4AE7}"/>
            </c:ext>
          </c:extLst>
        </c:ser>
        <c:ser>
          <c:idx val="3"/>
          <c:order val="3"/>
          <c:tx>
            <c:strRef>
              <c:f>Sheet1!$E$1</c:f>
              <c:strCache>
                <c:ptCount val="1"/>
                <c:pt idx="0">
                  <c:v>Series 4</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4.3</c:v>
                </c:pt>
              </c:numCache>
            </c:numRef>
          </c:val>
          <c:extLst>
            <c:ext xmlns:c16="http://schemas.microsoft.com/office/drawing/2014/chart" uri="{C3380CC4-5D6E-409C-BE32-E72D297353CC}">
              <c16:uniqueId val="{00000009-D280-1E46-B638-E8535D3E4AE7}"/>
            </c:ext>
          </c:extLst>
        </c:ser>
        <c:ser>
          <c:idx val="4"/>
          <c:order val="4"/>
          <c:tx>
            <c:strRef>
              <c:f>Sheet1!$F$1</c:f>
              <c:strCache>
                <c:ptCount val="1"/>
                <c:pt idx="0">
                  <c:v>Series 5</c:v>
                </c:pt>
              </c:strCache>
            </c:strRef>
          </c:tx>
          <c:spPr>
            <a:solidFill>
              <a:schemeClr val="accent5"/>
            </a:solidFill>
            <a:ln>
              <a:noFill/>
            </a:ln>
            <a:effectLst/>
          </c:spPr>
          <c:invertIfNegative val="0"/>
          <c:cat>
            <c:strRef>
              <c:f>Sheet1!$A$2</c:f>
              <c:strCache>
                <c:ptCount val="1"/>
                <c:pt idx="0">
                  <c:v>Category 1</c:v>
                </c:pt>
              </c:strCache>
            </c:strRef>
          </c:cat>
          <c:val>
            <c:numRef>
              <c:f>Sheet1!$F$2</c:f>
              <c:numCache>
                <c:formatCode>General</c:formatCode>
                <c:ptCount val="1"/>
                <c:pt idx="0">
                  <c:v>2.4</c:v>
                </c:pt>
              </c:numCache>
            </c:numRef>
          </c:val>
          <c:extLst>
            <c:ext xmlns:c16="http://schemas.microsoft.com/office/drawing/2014/chart" uri="{C3380CC4-5D6E-409C-BE32-E72D297353CC}">
              <c16:uniqueId val="{0000000A-D280-1E46-B638-E8535D3E4AE7}"/>
            </c:ext>
          </c:extLst>
        </c:ser>
        <c:ser>
          <c:idx val="5"/>
          <c:order val="5"/>
          <c:tx>
            <c:strRef>
              <c:f>Sheet1!$G$1</c:f>
              <c:strCache>
                <c:ptCount val="1"/>
                <c:pt idx="0">
                  <c:v>Series 6</c:v>
                </c:pt>
              </c:strCache>
            </c:strRef>
          </c:tx>
          <c:spPr>
            <a:solidFill>
              <a:schemeClr val="accent6"/>
            </a:solidFill>
            <a:ln>
              <a:noFill/>
            </a:ln>
            <a:effectLst/>
          </c:spPr>
          <c:invertIfNegative val="0"/>
          <c:cat>
            <c:strRef>
              <c:f>Sheet1!$A$2</c:f>
              <c:strCache>
                <c:ptCount val="1"/>
                <c:pt idx="0">
                  <c:v>Category 1</c:v>
                </c:pt>
              </c:strCache>
            </c:strRef>
          </c:cat>
          <c:val>
            <c:numRef>
              <c:f>Sheet1!$G$2</c:f>
              <c:numCache>
                <c:formatCode>General</c:formatCode>
                <c:ptCount val="1"/>
                <c:pt idx="0">
                  <c:v>2</c:v>
                </c:pt>
              </c:numCache>
            </c:numRef>
          </c:val>
          <c:extLst>
            <c:ext xmlns:c16="http://schemas.microsoft.com/office/drawing/2014/chart" uri="{C3380CC4-5D6E-409C-BE32-E72D297353CC}">
              <c16:uniqueId val="{0000000B-D280-1E46-B638-E8535D3E4AE7}"/>
            </c:ext>
          </c:extLst>
        </c:ser>
        <c:dLbls>
          <c:showLegendKey val="0"/>
          <c:showVal val="0"/>
          <c:showCatName val="0"/>
          <c:showSerName val="0"/>
          <c:showPercent val="0"/>
          <c:showBubbleSize val="0"/>
        </c:dLbls>
        <c:gapWidth val="219"/>
        <c:overlap val="-27"/>
        <c:axId val="642157247"/>
        <c:axId val="647019519"/>
      </c:barChart>
      <c:catAx>
        <c:axId val="642157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7019519"/>
        <c:crosses val="autoZero"/>
        <c:auto val="1"/>
        <c:lblAlgn val="ctr"/>
        <c:lblOffset val="100"/>
        <c:noMultiLvlLbl val="0"/>
      </c:catAx>
      <c:valAx>
        <c:axId val="647019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2157247"/>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Pie</a:t>
            </a:r>
            <a:r>
              <a:rPr lang="en-US" baseline="0" dirty="0"/>
              <a:t> Chart Title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4E7-554B-82ED-2B8891E466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4E7-554B-82ED-2B8891E466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4E7-554B-82ED-2B8891E466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4E7-554B-82ED-2B8891E466C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20B-9544-92C6-5F9C4EEA14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20B-9544-92C6-5F9C4EEA14EE}"/>
              </c:ext>
            </c:extLst>
          </c:dPt>
          <c:cat>
            <c:strRef>
              <c:f>Sheet1!$A$2:$A$7</c:f>
              <c:strCache>
                <c:ptCount val="6"/>
                <c:pt idx="0">
                  <c:v>Region 1</c:v>
                </c:pt>
                <c:pt idx="1">
                  <c:v>Region 2</c:v>
                </c:pt>
                <c:pt idx="2">
                  <c:v>Region 3</c:v>
                </c:pt>
                <c:pt idx="3">
                  <c:v>Region 4</c:v>
                </c:pt>
                <c:pt idx="4">
                  <c:v>Region 5</c:v>
                </c:pt>
                <c:pt idx="5">
                  <c:v>Region 6</c:v>
                </c:pt>
              </c:strCache>
            </c:strRef>
          </c:cat>
          <c:val>
            <c:numRef>
              <c:f>Sheet1!$B$2:$B$7</c:f>
              <c:numCache>
                <c:formatCode>General</c:formatCode>
                <c:ptCount val="6"/>
                <c:pt idx="0">
                  <c:v>8.1999999999999993</c:v>
                </c:pt>
                <c:pt idx="1">
                  <c:v>3.2</c:v>
                </c:pt>
                <c:pt idx="2">
                  <c:v>1.4</c:v>
                </c:pt>
                <c:pt idx="3">
                  <c:v>1.2</c:v>
                </c:pt>
                <c:pt idx="4">
                  <c:v>3.2</c:v>
                </c:pt>
                <c:pt idx="5">
                  <c:v>1.4</c:v>
                </c:pt>
              </c:numCache>
            </c:numRef>
          </c:val>
          <c:extLst>
            <c:ext xmlns:c16="http://schemas.microsoft.com/office/drawing/2014/chart" uri="{C3380CC4-5D6E-409C-BE32-E72D297353CC}">
              <c16:uniqueId val="{00000000-1D08-0F4B-A5FB-9B122EDE371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Pie Chart 1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C5-4A4B-A9D5-571B9EF83D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C5-4A4B-A9D5-571B9EF83D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C5-4A4B-A9D5-571B9EF83DF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C5-4A4B-A9D5-571B9EF83DF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D81-F94E-8D66-77F4029E01A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D81-F94E-8D66-77F4029E01A9}"/>
              </c:ext>
            </c:extLst>
          </c:dPt>
          <c:cat>
            <c:strRef>
              <c:f>Sheet1!$A$2:$A$7</c:f>
              <c:strCache>
                <c:ptCount val="6"/>
                <c:pt idx="0">
                  <c:v>Region 1</c:v>
                </c:pt>
                <c:pt idx="1">
                  <c:v>Region 2</c:v>
                </c:pt>
                <c:pt idx="2">
                  <c:v>Region 3</c:v>
                </c:pt>
                <c:pt idx="3">
                  <c:v>Region 4</c:v>
                </c:pt>
                <c:pt idx="4">
                  <c:v>Region 5</c:v>
                </c:pt>
                <c:pt idx="5">
                  <c:v>Region 6</c:v>
                </c:pt>
              </c:strCache>
            </c:strRef>
          </c:cat>
          <c:val>
            <c:numRef>
              <c:f>Sheet1!$B$2:$B$7</c:f>
              <c:numCache>
                <c:formatCode>General</c:formatCode>
                <c:ptCount val="6"/>
                <c:pt idx="0">
                  <c:v>8.1999999999999993</c:v>
                </c:pt>
                <c:pt idx="1">
                  <c:v>3.2</c:v>
                </c:pt>
                <c:pt idx="2">
                  <c:v>1.4</c:v>
                </c:pt>
                <c:pt idx="3">
                  <c:v>1.2</c:v>
                </c:pt>
                <c:pt idx="4">
                  <c:v>3.2</c:v>
                </c:pt>
                <c:pt idx="5">
                  <c:v>1.4</c:v>
                </c:pt>
              </c:numCache>
            </c:numRef>
          </c:val>
          <c:extLst>
            <c:ext xmlns:c16="http://schemas.microsoft.com/office/drawing/2014/chart" uri="{C3380CC4-5D6E-409C-BE32-E72D297353CC}">
              <c16:uniqueId val="{00000000-1D08-0F4B-A5FB-9B122EDE371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Pie Chart 2 Title</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E63-3A46-973F-5850C6FC036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E63-3A46-973F-5850C6FC036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E63-3A46-973F-5850C6FC036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E63-3A46-973F-5850C6FC036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0B7-8A40-9B1D-2A94B8B71E0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0B7-8A40-9B1D-2A94B8B71E09}"/>
              </c:ext>
            </c:extLst>
          </c:dPt>
          <c:cat>
            <c:strRef>
              <c:f>Sheet1!$A$2:$A$7</c:f>
              <c:strCache>
                <c:ptCount val="6"/>
                <c:pt idx="0">
                  <c:v>Region 1</c:v>
                </c:pt>
                <c:pt idx="1">
                  <c:v>Region 2</c:v>
                </c:pt>
                <c:pt idx="2">
                  <c:v>Region 3</c:v>
                </c:pt>
                <c:pt idx="3">
                  <c:v>Region 4</c:v>
                </c:pt>
                <c:pt idx="4">
                  <c:v>Region 5</c:v>
                </c:pt>
                <c:pt idx="5">
                  <c:v>Region 6</c:v>
                </c:pt>
              </c:strCache>
            </c:strRef>
          </c:cat>
          <c:val>
            <c:numRef>
              <c:f>Sheet1!$B$2:$B$7</c:f>
              <c:numCache>
                <c:formatCode>General</c:formatCode>
                <c:ptCount val="6"/>
                <c:pt idx="0">
                  <c:v>8.1999999999999993</c:v>
                </c:pt>
                <c:pt idx="1">
                  <c:v>3.2</c:v>
                </c:pt>
                <c:pt idx="2">
                  <c:v>1.4</c:v>
                </c:pt>
                <c:pt idx="3">
                  <c:v>1.2</c:v>
                </c:pt>
                <c:pt idx="4">
                  <c:v>3.2</c:v>
                </c:pt>
                <c:pt idx="5">
                  <c:v>1.4</c:v>
                </c:pt>
              </c:numCache>
            </c:numRef>
          </c:val>
          <c:extLst>
            <c:ext xmlns:c16="http://schemas.microsoft.com/office/drawing/2014/chart" uri="{C3380CC4-5D6E-409C-BE32-E72D297353CC}">
              <c16:uniqueId val="{00000000-00F8-8F4F-8D7A-512F0E5F8EC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0D091-C08A-6646-B88B-AF9AB7C446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EEDD88-F88C-3042-BE7F-68D18C1A5F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E8E222-1684-2F40-8A9E-35336A70B9AC}" type="datetimeFigureOut">
              <a:rPr lang="en-US" smtClean="0"/>
              <a:t>3/1/23</a:t>
            </a:fld>
            <a:endParaRPr lang="en-US"/>
          </a:p>
        </p:txBody>
      </p:sp>
      <p:sp>
        <p:nvSpPr>
          <p:cNvPr id="4" name="Footer Placeholder 3">
            <a:extLst>
              <a:ext uri="{FF2B5EF4-FFF2-40B4-BE49-F238E27FC236}">
                <a16:creationId xmlns:a16="http://schemas.microsoft.com/office/drawing/2014/main" id="{3B16270E-CAD3-A546-BC4A-1DCC499330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85A98F-B3D3-0B4B-8730-72364B4CCC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EF2B34-5DC0-2B41-AB60-5A1A97E8BC71}" type="slidenum">
              <a:rPr lang="en-US" smtClean="0"/>
              <a:t>‹#›</a:t>
            </a:fld>
            <a:endParaRPr lang="en-US"/>
          </a:p>
        </p:txBody>
      </p:sp>
    </p:spTree>
    <p:extLst>
      <p:ext uri="{BB962C8B-B14F-4D97-AF65-F5344CB8AC3E}">
        <p14:creationId xmlns:p14="http://schemas.microsoft.com/office/powerpoint/2010/main" val="3767382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B5417-7F91-864B-B97B-D39EED12619A}" type="datetimeFigureOut">
              <a:rPr lang="en-US" smtClean="0"/>
              <a:t>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AB11A-7E49-1249-A1AE-95CB7559608A}" type="slidenum">
              <a:rPr lang="en-US" smtClean="0"/>
              <a:t>‹#›</a:t>
            </a:fld>
            <a:endParaRPr lang="en-US"/>
          </a:p>
        </p:txBody>
      </p:sp>
    </p:spTree>
    <p:extLst>
      <p:ext uri="{BB962C8B-B14F-4D97-AF65-F5344CB8AC3E}">
        <p14:creationId xmlns:p14="http://schemas.microsoft.com/office/powerpoint/2010/main" val="117283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1</a:t>
            </a:fld>
            <a:endParaRPr lang="en-US"/>
          </a:p>
        </p:txBody>
      </p:sp>
    </p:spTree>
    <p:extLst>
      <p:ext uri="{BB962C8B-B14F-4D97-AF65-F5344CB8AC3E}">
        <p14:creationId xmlns:p14="http://schemas.microsoft.com/office/powerpoint/2010/main" val="136520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3</a:t>
            </a:fld>
            <a:endParaRPr lang="en-US"/>
          </a:p>
        </p:txBody>
      </p:sp>
    </p:spTree>
    <p:extLst>
      <p:ext uri="{BB962C8B-B14F-4D97-AF65-F5344CB8AC3E}">
        <p14:creationId xmlns:p14="http://schemas.microsoft.com/office/powerpoint/2010/main" val="426380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1AB11A-7E49-1249-A1AE-95CB7559608A}" type="slidenum">
              <a:rPr lang="en-US" smtClean="0"/>
              <a:t>9</a:t>
            </a:fld>
            <a:endParaRPr lang="en-US"/>
          </a:p>
        </p:txBody>
      </p:sp>
    </p:spTree>
    <p:extLst>
      <p:ext uri="{BB962C8B-B14F-4D97-AF65-F5344CB8AC3E}">
        <p14:creationId xmlns:p14="http://schemas.microsoft.com/office/powerpoint/2010/main" val="205108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AB11A-7E49-1249-A1AE-95CB7559608A}" type="slidenum">
              <a:rPr lang="en-US" smtClean="0"/>
              <a:t>24</a:t>
            </a:fld>
            <a:endParaRPr lang="en-US"/>
          </a:p>
        </p:txBody>
      </p:sp>
    </p:spTree>
    <p:extLst>
      <p:ext uri="{BB962C8B-B14F-4D97-AF65-F5344CB8AC3E}">
        <p14:creationId xmlns:p14="http://schemas.microsoft.com/office/powerpoint/2010/main" val="524364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78B515-9A1D-E6D2-478E-0EC8A458D4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B9F62A-5732-7541-B707-0FD52DD693D7}"/>
              </a:ext>
            </a:extLst>
          </p:cNvPr>
          <p:cNvSpPr>
            <a:spLocks noGrp="1"/>
          </p:cNvSpPr>
          <p:nvPr>
            <p:ph type="ctrTitle"/>
          </p:nvPr>
        </p:nvSpPr>
        <p:spPr>
          <a:xfrm>
            <a:off x="1295400" y="1371600"/>
            <a:ext cx="9601200" cy="2286000"/>
          </a:xfrm>
        </p:spPr>
        <p:txBody>
          <a:bodyPr anchor="b">
            <a:noAutofit/>
          </a:bodyPr>
          <a:lstStyle>
            <a:lvl1pPr algn="ctr">
              <a:defRPr sz="4000" b="1" i="0" cap="none"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p:nvPr>
        </p:nvSpPr>
        <p:spPr>
          <a:xfrm>
            <a:off x="1295400" y="3657600"/>
            <a:ext cx="9601200" cy="1219200"/>
          </a:xfrm>
        </p:spPr>
        <p:txBody>
          <a:bodyPr>
            <a:noAutofit/>
          </a:bodyPr>
          <a:lstStyle>
            <a:lvl1pPr marL="0" indent="0" algn="ctr">
              <a:spcBef>
                <a:spcPts val="60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7">
            <a:extLst>
              <a:ext uri="{FF2B5EF4-FFF2-40B4-BE49-F238E27FC236}">
                <a16:creationId xmlns:a16="http://schemas.microsoft.com/office/drawing/2014/main" id="{75FB2383-3B72-7443-9666-3C1FF3828A13}"/>
              </a:ext>
            </a:extLst>
          </p:cNvPr>
          <p:cNvSpPr>
            <a:spLocks noGrp="1"/>
          </p:cNvSpPr>
          <p:nvPr>
            <p:ph type="body" sz="quarter" idx="13" hasCustomPrompt="1"/>
          </p:nvPr>
        </p:nvSpPr>
        <p:spPr>
          <a:xfrm>
            <a:off x="1295400" y="4876800"/>
            <a:ext cx="9601200" cy="304800"/>
          </a:xfrm>
        </p:spPr>
        <p:txBody>
          <a:bodyPr/>
          <a:lstStyle>
            <a:lvl1pPr marL="0" indent="0" algn="ctr">
              <a:spcBef>
                <a:spcPts val="0"/>
              </a:spcBef>
              <a:buNone/>
              <a:defRPr sz="1200" b="1" i="0" cap="all"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dirty="0"/>
              <a:t>DATE | PRESENTER | EXTRA INFO</a:t>
            </a:r>
          </a:p>
        </p:txBody>
      </p:sp>
    </p:spTree>
    <p:extLst>
      <p:ext uri="{BB962C8B-B14F-4D97-AF65-F5344CB8AC3E}">
        <p14:creationId xmlns:p14="http://schemas.microsoft.com/office/powerpoint/2010/main" val="3429611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2E869E-CF28-BC4D-8C1D-D6098FEDCE59}"/>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1D13F798-DE75-214D-BA37-D9A48222CD21}"/>
              </a:ext>
            </a:extLst>
          </p:cNvPr>
          <p:cNvSpPr>
            <a:spLocks noGrp="1"/>
          </p:cNvSpPr>
          <p:nvPr>
            <p:ph type="title" hasCustomPrompt="1"/>
          </p:nvPr>
        </p:nvSpPr>
        <p:spPr>
          <a:xfrm>
            <a:off x="609600" y="762000"/>
            <a:ext cx="10975976" cy="914400"/>
          </a:xfrm>
        </p:spPr>
        <p:txBody>
          <a:bodyPr>
            <a:noAutofit/>
          </a:bodyPr>
          <a:lstStyle/>
          <a:p>
            <a:r>
              <a:rPr lang="en-US" dirty="0"/>
              <a:t>CLICK TO EDIT MASTER TITLE STYLE</a:t>
            </a:r>
          </a:p>
        </p:txBody>
      </p:sp>
      <p:sp>
        <p:nvSpPr>
          <p:cNvPr id="3" name="Text Placeholder 2">
            <a:extLst>
              <a:ext uri="{FF2B5EF4-FFF2-40B4-BE49-F238E27FC236}">
                <a16:creationId xmlns:a16="http://schemas.microsoft.com/office/drawing/2014/main" id="{6F5F7288-F9CB-A342-A656-93D832A181BC}"/>
              </a:ext>
            </a:extLst>
          </p:cNvPr>
          <p:cNvSpPr>
            <a:spLocks noGrp="1"/>
          </p:cNvSpPr>
          <p:nvPr>
            <p:ph type="body" idx="1" hasCustomPrompt="1"/>
          </p:nvPr>
        </p:nvSpPr>
        <p:spPr>
          <a:xfrm>
            <a:off x="609600" y="1828800"/>
            <a:ext cx="4800599" cy="685800"/>
          </a:xfrm>
        </p:spPr>
        <p:txBody>
          <a:bodyPr anchor="b">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CCF62F-1F7B-634A-A7ED-0023DFAE7970}"/>
              </a:ext>
            </a:extLst>
          </p:cNvPr>
          <p:cNvSpPr>
            <a:spLocks noGrp="1"/>
          </p:cNvSpPr>
          <p:nvPr>
            <p:ph sz="half" idx="2"/>
          </p:nvPr>
        </p:nvSpPr>
        <p:spPr>
          <a:xfrm>
            <a:off x="609600" y="2438400"/>
            <a:ext cx="4800600" cy="3962400"/>
          </a:xfrm>
        </p:spPr>
        <p:txBody>
          <a:bodyPr>
            <a:noAutofit/>
          </a:bodyPr>
          <a:lstStyle>
            <a:lvl1pPr marL="0" indent="0">
              <a:spcBef>
                <a:spcPts val="1800"/>
              </a:spcBef>
              <a:buNone/>
              <a:defRPr sz="1800" b="0" i="0">
                <a:solidFill>
                  <a:schemeClr val="tx1"/>
                </a:solidFill>
                <a:latin typeface="Gentium Book Basic" panose="02000503060000020004" pitchFamily="2" charset="77"/>
              </a:defRPr>
            </a:lvl1pPr>
            <a:lvl2pPr>
              <a:spcBef>
                <a:spcPts val="1200"/>
              </a:spcBef>
              <a:defRPr sz="16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a:spcBef>
                <a:spcPts val="1200"/>
              </a:spcBef>
              <a:defRPr sz="14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spcBef>
                <a:spcPts val="1200"/>
              </a:spcBef>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a:spcBef>
                <a:spcPts val="1200"/>
              </a:spcBef>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a:noAutofit/>
          </a:bodyPr>
          <a:lstStyle>
            <a:lvl1pPr>
              <a:spcBef>
                <a:spcPts val="0"/>
              </a:spcBef>
              <a:defRPr/>
            </a:lvl1pPr>
          </a:lstStyle>
          <a:p>
            <a:r>
              <a:rPr lang="en-US"/>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a:noAutofit/>
          </a:bodyPr>
          <a:lstStyle>
            <a:lvl1pPr>
              <a:spcBef>
                <a:spcPts val="0"/>
              </a:spcBef>
              <a:defRPr/>
            </a:lvl1pPr>
          </a:lstStyle>
          <a:p>
            <a:fld id="{4B8EE153-BF0C-9B4F-8512-164F9C8D6C2E}" type="slidenum">
              <a:rPr lang="en-US" smtClean="0"/>
              <a:pPr/>
              <a:t>‹#›</a:t>
            </a:fld>
            <a:endParaRPr lang="en-US"/>
          </a:p>
        </p:txBody>
      </p:sp>
      <p:sp>
        <p:nvSpPr>
          <p:cNvPr id="11" name="Text Placeholder 10">
            <a:extLst>
              <a:ext uri="{FF2B5EF4-FFF2-40B4-BE49-F238E27FC236}">
                <a16:creationId xmlns:a16="http://schemas.microsoft.com/office/drawing/2014/main" id="{CAF97B6F-B3DF-BB47-B7D0-F506C1B8B9CA}"/>
              </a:ext>
            </a:extLst>
          </p:cNvPr>
          <p:cNvSpPr>
            <a:spLocks noGrp="1"/>
          </p:cNvSpPr>
          <p:nvPr>
            <p:ph type="body" sz="quarter" idx="13"/>
          </p:nvPr>
        </p:nvSpPr>
        <p:spPr>
          <a:xfrm>
            <a:off x="5715000" y="5943600"/>
            <a:ext cx="5029200" cy="457200"/>
          </a:xfrm>
        </p:spPr>
        <p:txBody>
          <a:bodyPr>
            <a:noAutofit/>
          </a:bodyPr>
          <a:lstStyle>
            <a:lvl1pPr marL="0" indent="0">
              <a:spcBef>
                <a:spcPts val="600"/>
              </a:spcBef>
              <a:buNone/>
              <a:defRPr sz="800"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stStyle>
          <a:p>
            <a:pPr lvl="0"/>
            <a:r>
              <a:rPr lang="en-US" dirty="0"/>
              <a:t>Click to edit Master text styles</a:t>
            </a:r>
          </a:p>
        </p:txBody>
      </p:sp>
      <p:sp>
        <p:nvSpPr>
          <p:cNvPr id="18" name="Picture Placeholder 17">
            <a:extLst>
              <a:ext uri="{FF2B5EF4-FFF2-40B4-BE49-F238E27FC236}">
                <a16:creationId xmlns:a16="http://schemas.microsoft.com/office/drawing/2014/main" id="{C1A5BBC0-ABD0-F846-B427-C21B2BD8D98F}"/>
              </a:ext>
            </a:extLst>
          </p:cNvPr>
          <p:cNvSpPr>
            <a:spLocks noGrp="1"/>
          </p:cNvSpPr>
          <p:nvPr>
            <p:ph type="pic" sz="quarter" idx="14"/>
          </p:nvPr>
        </p:nvSpPr>
        <p:spPr>
          <a:xfrm>
            <a:off x="5791200" y="1752600"/>
            <a:ext cx="4876800" cy="4114800"/>
          </a:xfrm>
          <a:solidFill>
            <a:srgbClr val="FF01FF"/>
          </a:solidFill>
        </p:spPr>
        <p:txBody>
          <a:bodyPr anchor="ctr">
            <a:noAutofit/>
          </a:bodyPr>
          <a:lstStyle>
            <a:lvl1pPr marL="0" indent="0" algn="ctr">
              <a:buNone/>
              <a:defRPr sz="2000">
                <a:solidFill>
                  <a:schemeClr val="bg1"/>
                </a:solidFill>
              </a:defRPr>
            </a:lvl1pPr>
          </a:lstStyle>
          <a:p>
            <a:endParaRPr lang="en-US" dirty="0"/>
          </a:p>
        </p:txBody>
      </p:sp>
      <p:sp>
        <p:nvSpPr>
          <p:cNvPr id="13" name="TextBox 12">
            <a:extLst>
              <a:ext uri="{FF2B5EF4-FFF2-40B4-BE49-F238E27FC236}">
                <a16:creationId xmlns:a16="http://schemas.microsoft.com/office/drawing/2014/main" id="{39BE4156-B6D8-AC4B-8348-82665A390E59}"/>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5" name="Text Placeholder 11">
            <a:extLst>
              <a:ext uri="{FF2B5EF4-FFF2-40B4-BE49-F238E27FC236}">
                <a16:creationId xmlns:a16="http://schemas.microsoft.com/office/drawing/2014/main" id="{E71D058B-FB75-C64D-A67B-4A24F79B54EB}"/>
              </a:ext>
            </a:extLst>
          </p:cNvPr>
          <p:cNvSpPr>
            <a:spLocks noGrp="1"/>
          </p:cNvSpPr>
          <p:nvPr>
            <p:ph type="body" sz="quarter" idx="15"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3951598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wrap="none">
            <a:noAutofit/>
          </a:bodyPr>
          <a:lstStyle>
            <a:lvl1pPr>
              <a:spcBef>
                <a:spcPts val="0"/>
              </a:spcBef>
              <a:defRPr/>
            </a:lvl1pPr>
          </a:lstStyle>
          <a:p>
            <a:r>
              <a:rPr lang="en-US"/>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wrap="none">
            <a:noAutofit/>
          </a:bodyPr>
          <a:lstStyle>
            <a:lvl1pPr>
              <a:spcBef>
                <a:spcPts val="0"/>
              </a:spcBef>
              <a:defRPr/>
            </a:lvl1pPr>
          </a:lstStyle>
          <a:p>
            <a:fld id="{4B8EE153-BF0C-9B4F-8512-164F9C8D6C2E}" type="slidenum">
              <a:rPr lang="en-US" smtClean="0"/>
              <a:pPr/>
              <a:t>‹#›</a:t>
            </a:fld>
            <a:endParaRPr lang="en-US"/>
          </a:p>
        </p:txBody>
      </p:sp>
      <p:sp>
        <p:nvSpPr>
          <p:cNvPr id="11" name="Text Placeholder 10">
            <a:extLst>
              <a:ext uri="{FF2B5EF4-FFF2-40B4-BE49-F238E27FC236}">
                <a16:creationId xmlns:a16="http://schemas.microsoft.com/office/drawing/2014/main" id="{CAF97B6F-B3DF-BB47-B7D0-F506C1B8B9CA}"/>
              </a:ext>
            </a:extLst>
          </p:cNvPr>
          <p:cNvSpPr>
            <a:spLocks noGrp="1"/>
          </p:cNvSpPr>
          <p:nvPr>
            <p:ph type="body" sz="quarter" idx="13"/>
          </p:nvPr>
        </p:nvSpPr>
        <p:spPr>
          <a:xfrm>
            <a:off x="304800" y="5943600"/>
            <a:ext cx="11582400" cy="457200"/>
          </a:xfrm>
        </p:spPr>
        <p:txBody>
          <a:bodyPr>
            <a:noAutofit/>
          </a:bodyPr>
          <a:lstStyle>
            <a:lvl1pPr marL="0" indent="0">
              <a:spcBef>
                <a:spcPts val="600"/>
              </a:spcBef>
              <a:buNone/>
              <a:defRPr sz="800" b="1" i="0">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stStyle>
          <a:p>
            <a:pPr lvl="0"/>
            <a:r>
              <a:rPr lang="en-US" dirty="0"/>
              <a:t>Click to edit Master text styles</a:t>
            </a:r>
          </a:p>
        </p:txBody>
      </p:sp>
      <p:sp>
        <p:nvSpPr>
          <p:cNvPr id="18" name="Picture Placeholder 17">
            <a:extLst>
              <a:ext uri="{FF2B5EF4-FFF2-40B4-BE49-F238E27FC236}">
                <a16:creationId xmlns:a16="http://schemas.microsoft.com/office/drawing/2014/main" id="{C1A5BBC0-ABD0-F846-B427-C21B2BD8D98F}"/>
              </a:ext>
            </a:extLst>
          </p:cNvPr>
          <p:cNvSpPr>
            <a:spLocks noGrp="1"/>
          </p:cNvSpPr>
          <p:nvPr>
            <p:ph type="pic" sz="quarter" idx="14"/>
          </p:nvPr>
        </p:nvSpPr>
        <p:spPr>
          <a:xfrm>
            <a:off x="0" y="533400"/>
            <a:ext cx="12192000" cy="5334000"/>
          </a:xfrm>
          <a:solidFill>
            <a:srgbClr val="FF01FF"/>
          </a:solidFill>
        </p:spPr>
        <p:txBody>
          <a:bodyPr anchor="ctr">
            <a:noAutofit/>
          </a:bodyPr>
          <a:lstStyle>
            <a:lvl1pPr marL="0" indent="0" algn="ctr">
              <a:buNone/>
              <a:defRPr sz="2000">
                <a:solidFill>
                  <a:schemeClr val="bg1"/>
                </a:solidFill>
              </a:defRPr>
            </a:lvl1pPr>
          </a:lstStyle>
          <a:p>
            <a:endParaRPr lang="en-US" dirty="0"/>
          </a:p>
        </p:txBody>
      </p:sp>
      <p:sp>
        <p:nvSpPr>
          <p:cNvPr id="12" name="Text Placeholder 11">
            <a:extLst>
              <a:ext uri="{FF2B5EF4-FFF2-40B4-BE49-F238E27FC236}">
                <a16:creationId xmlns:a16="http://schemas.microsoft.com/office/drawing/2014/main" id="{73F6ACB0-9DC9-9B40-8E03-EF7E500386FA}"/>
              </a:ext>
            </a:extLst>
          </p:cNvPr>
          <p:cNvSpPr>
            <a:spLocks noGrp="1"/>
          </p:cNvSpPr>
          <p:nvPr>
            <p:ph type="body" sz="quarter" idx="15"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263512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1A5BBC0-ABD0-F846-B427-C21B2BD8D98F}"/>
              </a:ext>
            </a:extLst>
          </p:cNvPr>
          <p:cNvSpPr>
            <a:spLocks noGrp="1"/>
          </p:cNvSpPr>
          <p:nvPr>
            <p:ph type="pic" sz="quarter" idx="14"/>
          </p:nvPr>
        </p:nvSpPr>
        <p:spPr>
          <a:xfrm>
            <a:off x="0" y="533401"/>
            <a:ext cx="5638800" cy="6324600"/>
          </a:xfrm>
          <a:solidFill>
            <a:srgbClr val="FF01FF"/>
          </a:solidFill>
        </p:spPr>
        <p:txBody>
          <a:bodyPr anchor="ctr">
            <a:noAutofit/>
          </a:bodyPr>
          <a:lstStyle>
            <a:lvl1pPr marL="0" indent="0" algn="ctr">
              <a:buNone/>
              <a:defRPr sz="2000">
                <a:solidFill>
                  <a:schemeClr val="bg1"/>
                </a:solidFill>
              </a:defRPr>
            </a:lvl1pPr>
          </a:lstStyle>
          <a:p>
            <a:endParaRPr lang="en-US" dirty="0"/>
          </a:p>
        </p:txBody>
      </p:sp>
      <p:sp>
        <p:nvSpPr>
          <p:cNvPr id="2" name="Title 1">
            <a:extLst>
              <a:ext uri="{FF2B5EF4-FFF2-40B4-BE49-F238E27FC236}">
                <a16:creationId xmlns:a16="http://schemas.microsoft.com/office/drawing/2014/main" id="{1D13F798-DE75-214D-BA37-D9A48222CD21}"/>
              </a:ext>
            </a:extLst>
          </p:cNvPr>
          <p:cNvSpPr>
            <a:spLocks noGrp="1"/>
          </p:cNvSpPr>
          <p:nvPr>
            <p:ph type="title" hasCustomPrompt="1"/>
          </p:nvPr>
        </p:nvSpPr>
        <p:spPr>
          <a:xfrm>
            <a:off x="609600" y="762000"/>
            <a:ext cx="4419600" cy="914400"/>
          </a:xfrm>
        </p:spPr>
        <p:txBody>
          <a:bodyPr>
            <a:noAutofit/>
          </a:bodyPr>
          <a:lstStyle>
            <a:lvl1pPr algn="ct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F5F7288-F9CB-A342-A656-93D832A181BC}"/>
              </a:ext>
            </a:extLst>
          </p:cNvPr>
          <p:cNvSpPr>
            <a:spLocks noGrp="1"/>
          </p:cNvSpPr>
          <p:nvPr>
            <p:ph type="body" idx="1" hasCustomPrompt="1"/>
          </p:nvPr>
        </p:nvSpPr>
        <p:spPr>
          <a:xfrm>
            <a:off x="8382000" y="1524000"/>
            <a:ext cx="3200399" cy="533400"/>
          </a:xfrm>
        </p:spPr>
        <p:txBody>
          <a:bodyPr anchor="b">
            <a:noAutofit/>
          </a:bodyPr>
          <a:lstStyle>
            <a:lvl1pPr marL="0" indent="0">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wrap="none">
            <a:noAutofit/>
          </a:bodyPr>
          <a:lstStyle>
            <a:lvl1pPr>
              <a:spcBef>
                <a:spcPts val="0"/>
              </a:spcBef>
              <a:defRPr/>
            </a:lvl1pPr>
          </a:lstStyle>
          <a:p>
            <a:r>
              <a:rPr lang="en-US"/>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wrap="none">
            <a:noAutofit/>
          </a:bodyPr>
          <a:lstStyle>
            <a:lvl1pPr>
              <a:spcBef>
                <a:spcPts val="0"/>
              </a:spcBef>
              <a:defRPr/>
            </a:lvl1pPr>
          </a:lstStyle>
          <a:p>
            <a:fld id="{4B8EE153-BF0C-9B4F-8512-164F9C8D6C2E}" type="slidenum">
              <a:rPr lang="en-US" smtClean="0"/>
              <a:pPr/>
              <a:t>‹#›</a:t>
            </a:fld>
            <a:endParaRPr lang="en-US"/>
          </a:p>
        </p:txBody>
      </p:sp>
      <p:sp>
        <p:nvSpPr>
          <p:cNvPr id="15" name="Text Placeholder 2">
            <a:extLst>
              <a:ext uri="{FF2B5EF4-FFF2-40B4-BE49-F238E27FC236}">
                <a16:creationId xmlns:a16="http://schemas.microsoft.com/office/drawing/2014/main" id="{9BD163EB-DEF1-7448-899A-6ECE8DBA1821}"/>
              </a:ext>
            </a:extLst>
          </p:cNvPr>
          <p:cNvSpPr>
            <a:spLocks noGrp="1"/>
          </p:cNvSpPr>
          <p:nvPr>
            <p:ph type="body" idx="18" hasCustomPrompt="1"/>
          </p:nvPr>
        </p:nvSpPr>
        <p:spPr>
          <a:xfrm>
            <a:off x="8382000" y="4038600"/>
            <a:ext cx="3200399" cy="533400"/>
          </a:xfrm>
        </p:spPr>
        <p:txBody>
          <a:bodyPr anchor="b">
            <a:noAutofit/>
          </a:bodyPr>
          <a:lstStyle>
            <a:lvl1pPr marL="0" indent="0">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header/title</a:t>
            </a:r>
          </a:p>
        </p:txBody>
      </p:sp>
      <p:sp>
        <p:nvSpPr>
          <p:cNvPr id="7" name="Text Placeholder 6">
            <a:extLst>
              <a:ext uri="{FF2B5EF4-FFF2-40B4-BE49-F238E27FC236}">
                <a16:creationId xmlns:a16="http://schemas.microsoft.com/office/drawing/2014/main" id="{BB53A4DF-9D61-6C47-8614-8899D693F565}"/>
              </a:ext>
            </a:extLst>
          </p:cNvPr>
          <p:cNvSpPr>
            <a:spLocks noGrp="1"/>
          </p:cNvSpPr>
          <p:nvPr>
            <p:ph type="body" sz="quarter" idx="20"/>
          </p:nvPr>
        </p:nvSpPr>
        <p:spPr>
          <a:xfrm>
            <a:off x="8382000" y="1981200"/>
            <a:ext cx="3200400" cy="1371600"/>
          </a:xfrm>
        </p:spPr>
        <p:txBody>
          <a:bodyPr/>
          <a:lstStyle>
            <a:lvl1pPr marL="0" indent="0">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a:t>
            </a:r>
          </a:p>
        </p:txBody>
      </p:sp>
      <p:sp>
        <p:nvSpPr>
          <p:cNvPr id="19" name="Text Placeholder 6">
            <a:extLst>
              <a:ext uri="{FF2B5EF4-FFF2-40B4-BE49-F238E27FC236}">
                <a16:creationId xmlns:a16="http://schemas.microsoft.com/office/drawing/2014/main" id="{8B2D83CA-31F3-F342-BAD2-4119974EB026}"/>
              </a:ext>
            </a:extLst>
          </p:cNvPr>
          <p:cNvSpPr>
            <a:spLocks noGrp="1"/>
          </p:cNvSpPr>
          <p:nvPr>
            <p:ph type="body" sz="quarter" idx="21"/>
          </p:nvPr>
        </p:nvSpPr>
        <p:spPr>
          <a:xfrm>
            <a:off x="8382000" y="4495800"/>
            <a:ext cx="3200400" cy="1371600"/>
          </a:xfrm>
        </p:spPr>
        <p:txBody>
          <a:bodyPr/>
          <a:lstStyle>
            <a:lvl1pPr marL="0" indent="0">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a:t>
            </a:r>
          </a:p>
        </p:txBody>
      </p:sp>
      <p:sp>
        <p:nvSpPr>
          <p:cNvPr id="16" name="Text Placeholder 11">
            <a:extLst>
              <a:ext uri="{FF2B5EF4-FFF2-40B4-BE49-F238E27FC236}">
                <a16:creationId xmlns:a16="http://schemas.microsoft.com/office/drawing/2014/main" id="{5029DE03-F5A5-FC42-965E-42F966EFB9A6}"/>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
        <p:nvSpPr>
          <p:cNvPr id="12" name="Picture Placeholder 17">
            <a:extLst>
              <a:ext uri="{FF2B5EF4-FFF2-40B4-BE49-F238E27FC236}">
                <a16:creationId xmlns:a16="http://schemas.microsoft.com/office/drawing/2014/main" id="{F2923F87-B0CD-4E46-AFF2-05E81CB56A55}"/>
              </a:ext>
            </a:extLst>
          </p:cNvPr>
          <p:cNvSpPr>
            <a:spLocks noGrp="1"/>
          </p:cNvSpPr>
          <p:nvPr>
            <p:ph type="pic" sz="quarter" idx="16"/>
          </p:nvPr>
        </p:nvSpPr>
        <p:spPr>
          <a:xfrm>
            <a:off x="6553200" y="1524000"/>
            <a:ext cx="1828800" cy="1828800"/>
          </a:xfrm>
          <a:solidFill>
            <a:srgbClr val="FF01FF"/>
          </a:solidFill>
        </p:spPr>
        <p:txBody>
          <a:bodyPr anchor="ctr">
            <a:noAutofit/>
          </a:bodyPr>
          <a:lstStyle>
            <a:lvl1pPr marL="0" indent="0" algn="ctr">
              <a:buNone/>
              <a:defRPr sz="2000">
                <a:solidFill>
                  <a:schemeClr val="bg1"/>
                </a:solidFill>
              </a:defRPr>
            </a:lvl1pPr>
          </a:lstStyle>
          <a:p>
            <a:endParaRPr lang="en-US" dirty="0"/>
          </a:p>
        </p:txBody>
      </p:sp>
      <p:sp>
        <p:nvSpPr>
          <p:cNvPr id="13" name="Picture Placeholder 17">
            <a:extLst>
              <a:ext uri="{FF2B5EF4-FFF2-40B4-BE49-F238E27FC236}">
                <a16:creationId xmlns:a16="http://schemas.microsoft.com/office/drawing/2014/main" id="{3F5E2424-2414-9741-93BB-8481043950B5}"/>
              </a:ext>
            </a:extLst>
          </p:cNvPr>
          <p:cNvSpPr>
            <a:spLocks noGrp="1"/>
          </p:cNvSpPr>
          <p:nvPr>
            <p:ph type="pic" sz="quarter" idx="17"/>
          </p:nvPr>
        </p:nvSpPr>
        <p:spPr>
          <a:xfrm>
            <a:off x="6553200" y="4038600"/>
            <a:ext cx="1828800" cy="1828800"/>
          </a:xfrm>
          <a:solidFill>
            <a:srgbClr val="FF01FF"/>
          </a:solidFill>
        </p:spPr>
        <p:txBody>
          <a:bodyPr anchor="ctr">
            <a:noAutofit/>
          </a:bodyPr>
          <a:lstStyle>
            <a:lvl1pPr marL="0" indent="0" algn="ctr">
              <a:buNone/>
              <a:defRPr sz="2000">
                <a:solidFill>
                  <a:schemeClr val="bg1"/>
                </a:solidFill>
              </a:defRPr>
            </a:lvl1pPr>
          </a:lstStyle>
          <a:p>
            <a:endParaRPr lang="en-US" dirty="0"/>
          </a:p>
        </p:txBody>
      </p:sp>
    </p:spTree>
    <p:extLst>
      <p:ext uri="{BB962C8B-B14F-4D97-AF65-F5344CB8AC3E}">
        <p14:creationId xmlns:p14="http://schemas.microsoft.com/office/powerpoint/2010/main" val="2158725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F798-DE75-214D-BA37-D9A48222CD21}"/>
              </a:ext>
            </a:extLst>
          </p:cNvPr>
          <p:cNvSpPr>
            <a:spLocks noGrp="1"/>
          </p:cNvSpPr>
          <p:nvPr>
            <p:ph type="title" hasCustomPrompt="1"/>
          </p:nvPr>
        </p:nvSpPr>
        <p:spPr>
          <a:xfrm>
            <a:off x="609600" y="762000"/>
            <a:ext cx="4419600" cy="914400"/>
          </a:xfrm>
        </p:spPr>
        <p:txBody>
          <a:bodyPr>
            <a:noAutofit/>
          </a:bodyPr>
          <a:lstStyle>
            <a:lvl1pPr algn="ct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F5F7288-F9CB-A342-A656-93D832A181BC}"/>
              </a:ext>
            </a:extLst>
          </p:cNvPr>
          <p:cNvSpPr>
            <a:spLocks noGrp="1"/>
          </p:cNvSpPr>
          <p:nvPr>
            <p:ph type="body" idx="1" hasCustomPrompt="1"/>
          </p:nvPr>
        </p:nvSpPr>
        <p:spPr>
          <a:xfrm>
            <a:off x="838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8" name="Footer Placeholder 7">
            <a:extLst>
              <a:ext uri="{FF2B5EF4-FFF2-40B4-BE49-F238E27FC236}">
                <a16:creationId xmlns:a16="http://schemas.microsoft.com/office/drawing/2014/main" id="{6AB4EDC6-446D-3846-BC8A-9EE56E72C92D}"/>
              </a:ext>
            </a:extLst>
          </p:cNvPr>
          <p:cNvSpPr>
            <a:spLocks noGrp="1"/>
          </p:cNvSpPr>
          <p:nvPr>
            <p:ph type="ftr" sz="quarter" idx="11"/>
          </p:nvPr>
        </p:nvSpPr>
        <p:spPr/>
        <p:txBody>
          <a:bodyPr wrap="none">
            <a:noAutofit/>
          </a:bodyPr>
          <a:lstStyle>
            <a:lvl1pPr>
              <a:spcBef>
                <a:spcPts val="0"/>
              </a:spcBef>
              <a:defRPr/>
            </a:lvl1pPr>
          </a:lstStyle>
          <a:p>
            <a:r>
              <a:rPr lang="en-US"/>
              <a:t>optional title of presentation / section</a:t>
            </a:r>
          </a:p>
        </p:txBody>
      </p:sp>
      <p:sp>
        <p:nvSpPr>
          <p:cNvPr id="9" name="Slide Number Placeholder 8">
            <a:extLst>
              <a:ext uri="{FF2B5EF4-FFF2-40B4-BE49-F238E27FC236}">
                <a16:creationId xmlns:a16="http://schemas.microsoft.com/office/drawing/2014/main" id="{1D579FDF-4D8F-714C-B617-D2FF8EA4DD56}"/>
              </a:ext>
            </a:extLst>
          </p:cNvPr>
          <p:cNvSpPr>
            <a:spLocks noGrp="1"/>
          </p:cNvSpPr>
          <p:nvPr>
            <p:ph type="sldNum" sz="quarter" idx="12"/>
          </p:nvPr>
        </p:nvSpPr>
        <p:spPr/>
        <p:txBody>
          <a:bodyPr wrap="none">
            <a:noAutofit/>
          </a:bodyPr>
          <a:lstStyle>
            <a:lvl1pPr>
              <a:spcBef>
                <a:spcPts val="0"/>
              </a:spcBef>
              <a:defRPr/>
            </a:lvl1pPr>
          </a:lstStyle>
          <a:p>
            <a:fld id="{4B8EE153-BF0C-9B4F-8512-164F9C8D6C2E}" type="slidenum">
              <a:rPr lang="en-US" smtClean="0"/>
              <a:pPr/>
              <a:t>‹#›</a:t>
            </a:fld>
            <a:endParaRPr lang="en-US"/>
          </a:p>
        </p:txBody>
      </p:sp>
      <p:sp>
        <p:nvSpPr>
          <p:cNvPr id="12" name="Picture Placeholder 17">
            <a:extLst>
              <a:ext uri="{FF2B5EF4-FFF2-40B4-BE49-F238E27FC236}">
                <a16:creationId xmlns:a16="http://schemas.microsoft.com/office/drawing/2014/main" id="{F2923F87-B0CD-4E46-AFF2-05E81CB56A55}"/>
              </a:ext>
            </a:extLst>
          </p:cNvPr>
          <p:cNvSpPr>
            <a:spLocks noGrp="1"/>
          </p:cNvSpPr>
          <p:nvPr>
            <p:ph type="pic" sz="quarter" idx="16"/>
          </p:nvPr>
        </p:nvSpPr>
        <p:spPr>
          <a:xfrm>
            <a:off x="1219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endParaRPr lang="en-US" dirty="0"/>
          </a:p>
        </p:txBody>
      </p:sp>
      <p:sp>
        <p:nvSpPr>
          <p:cNvPr id="13" name="Picture Placeholder 17">
            <a:extLst>
              <a:ext uri="{FF2B5EF4-FFF2-40B4-BE49-F238E27FC236}">
                <a16:creationId xmlns:a16="http://schemas.microsoft.com/office/drawing/2014/main" id="{3F5E2424-2414-9741-93BB-8481043950B5}"/>
              </a:ext>
            </a:extLst>
          </p:cNvPr>
          <p:cNvSpPr>
            <a:spLocks noGrp="1"/>
          </p:cNvSpPr>
          <p:nvPr>
            <p:ph type="pic" sz="quarter" idx="17"/>
          </p:nvPr>
        </p:nvSpPr>
        <p:spPr>
          <a:xfrm>
            <a:off x="3886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endParaRPr lang="en-US" dirty="0"/>
          </a:p>
        </p:txBody>
      </p:sp>
      <p:sp>
        <p:nvSpPr>
          <p:cNvPr id="15" name="Text Placeholder 2">
            <a:extLst>
              <a:ext uri="{FF2B5EF4-FFF2-40B4-BE49-F238E27FC236}">
                <a16:creationId xmlns:a16="http://schemas.microsoft.com/office/drawing/2014/main" id="{9BD163EB-DEF1-7448-899A-6ECE8DBA1821}"/>
              </a:ext>
            </a:extLst>
          </p:cNvPr>
          <p:cNvSpPr>
            <a:spLocks noGrp="1"/>
          </p:cNvSpPr>
          <p:nvPr>
            <p:ph type="body" idx="18" hasCustomPrompt="1"/>
          </p:nvPr>
        </p:nvSpPr>
        <p:spPr>
          <a:xfrm>
            <a:off x="3505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header/title</a:t>
            </a:r>
          </a:p>
        </p:txBody>
      </p:sp>
      <p:sp>
        <p:nvSpPr>
          <p:cNvPr id="7" name="Text Placeholder 6">
            <a:extLst>
              <a:ext uri="{FF2B5EF4-FFF2-40B4-BE49-F238E27FC236}">
                <a16:creationId xmlns:a16="http://schemas.microsoft.com/office/drawing/2014/main" id="{BB53A4DF-9D61-6C47-8614-8899D693F565}"/>
              </a:ext>
            </a:extLst>
          </p:cNvPr>
          <p:cNvSpPr>
            <a:spLocks noGrp="1"/>
          </p:cNvSpPr>
          <p:nvPr>
            <p:ph type="body" sz="quarter" idx="20"/>
          </p:nvPr>
        </p:nvSpPr>
        <p:spPr>
          <a:xfrm>
            <a:off x="838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a:t>
            </a:r>
          </a:p>
        </p:txBody>
      </p:sp>
      <p:sp>
        <p:nvSpPr>
          <p:cNvPr id="19" name="Text Placeholder 6">
            <a:extLst>
              <a:ext uri="{FF2B5EF4-FFF2-40B4-BE49-F238E27FC236}">
                <a16:creationId xmlns:a16="http://schemas.microsoft.com/office/drawing/2014/main" id="{8B2D83CA-31F3-F342-BAD2-4119974EB026}"/>
              </a:ext>
            </a:extLst>
          </p:cNvPr>
          <p:cNvSpPr>
            <a:spLocks noGrp="1"/>
          </p:cNvSpPr>
          <p:nvPr>
            <p:ph type="body" sz="quarter" idx="21"/>
          </p:nvPr>
        </p:nvSpPr>
        <p:spPr>
          <a:xfrm>
            <a:off x="3505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a:t>
            </a:r>
          </a:p>
        </p:txBody>
      </p:sp>
      <p:sp>
        <p:nvSpPr>
          <p:cNvPr id="16" name="Text Placeholder 2">
            <a:extLst>
              <a:ext uri="{FF2B5EF4-FFF2-40B4-BE49-F238E27FC236}">
                <a16:creationId xmlns:a16="http://schemas.microsoft.com/office/drawing/2014/main" id="{75EE6E51-A949-5044-AB45-D88A3083AC89}"/>
              </a:ext>
            </a:extLst>
          </p:cNvPr>
          <p:cNvSpPr>
            <a:spLocks noGrp="1"/>
          </p:cNvSpPr>
          <p:nvPr>
            <p:ph type="body" idx="22" hasCustomPrompt="1"/>
          </p:nvPr>
        </p:nvSpPr>
        <p:spPr>
          <a:xfrm>
            <a:off x="6172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17" name="Picture Placeholder 17">
            <a:extLst>
              <a:ext uri="{FF2B5EF4-FFF2-40B4-BE49-F238E27FC236}">
                <a16:creationId xmlns:a16="http://schemas.microsoft.com/office/drawing/2014/main" id="{B5E9A9DD-395C-5641-8DD4-F9328D8C795C}"/>
              </a:ext>
            </a:extLst>
          </p:cNvPr>
          <p:cNvSpPr>
            <a:spLocks noGrp="1"/>
          </p:cNvSpPr>
          <p:nvPr>
            <p:ph type="pic" sz="quarter" idx="23"/>
          </p:nvPr>
        </p:nvSpPr>
        <p:spPr>
          <a:xfrm>
            <a:off x="6553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endParaRPr lang="en-US" dirty="0"/>
          </a:p>
        </p:txBody>
      </p:sp>
      <p:sp>
        <p:nvSpPr>
          <p:cNvPr id="20" name="Picture Placeholder 17">
            <a:extLst>
              <a:ext uri="{FF2B5EF4-FFF2-40B4-BE49-F238E27FC236}">
                <a16:creationId xmlns:a16="http://schemas.microsoft.com/office/drawing/2014/main" id="{DC1E214C-0279-0546-B1CE-717DC2588AF4}"/>
              </a:ext>
            </a:extLst>
          </p:cNvPr>
          <p:cNvSpPr>
            <a:spLocks noGrp="1"/>
          </p:cNvSpPr>
          <p:nvPr>
            <p:ph type="pic" sz="quarter" idx="24"/>
          </p:nvPr>
        </p:nvSpPr>
        <p:spPr>
          <a:xfrm>
            <a:off x="9220200" y="2133600"/>
            <a:ext cx="1752600" cy="1752600"/>
          </a:xfrm>
          <a:prstGeom prst="ellipse">
            <a:avLst/>
          </a:prstGeom>
          <a:solidFill>
            <a:srgbClr val="FF01FF"/>
          </a:solidFill>
        </p:spPr>
        <p:txBody>
          <a:bodyPr anchor="ctr">
            <a:noAutofit/>
          </a:bodyPr>
          <a:lstStyle>
            <a:lvl1pPr marL="0" indent="0" algn="ctr">
              <a:buNone/>
              <a:defRPr sz="2000">
                <a:solidFill>
                  <a:schemeClr val="bg1"/>
                </a:solidFill>
              </a:defRPr>
            </a:lvl1pPr>
          </a:lstStyle>
          <a:p>
            <a:endParaRPr lang="en-US" dirty="0"/>
          </a:p>
        </p:txBody>
      </p:sp>
      <p:sp>
        <p:nvSpPr>
          <p:cNvPr id="21" name="Text Placeholder 2">
            <a:extLst>
              <a:ext uri="{FF2B5EF4-FFF2-40B4-BE49-F238E27FC236}">
                <a16:creationId xmlns:a16="http://schemas.microsoft.com/office/drawing/2014/main" id="{0503E566-8393-934F-B962-C8239168F5FD}"/>
              </a:ext>
            </a:extLst>
          </p:cNvPr>
          <p:cNvSpPr>
            <a:spLocks noGrp="1"/>
          </p:cNvSpPr>
          <p:nvPr>
            <p:ph type="body" idx="25" hasCustomPrompt="1"/>
          </p:nvPr>
        </p:nvSpPr>
        <p:spPr>
          <a:xfrm>
            <a:off x="8839200" y="3886200"/>
            <a:ext cx="2514599" cy="457200"/>
          </a:xfrm>
        </p:spPr>
        <p:txBody>
          <a:bodyPr anchor="b">
            <a:noAutofit/>
          </a:bodyPr>
          <a:lstStyle>
            <a:lvl1pPr marL="0" indent="0" algn="ctr">
              <a:spcBef>
                <a:spcPts val="0"/>
              </a:spcBef>
              <a:buNone/>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header/title</a:t>
            </a:r>
          </a:p>
        </p:txBody>
      </p:sp>
      <p:sp>
        <p:nvSpPr>
          <p:cNvPr id="22" name="Text Placeholder 6">
            <a:extLst>
              <a:ext uri="{FF2B5EF4-FFF2-40B4-BE49-F238E27FC236}">
                <a16:creationId xmlns:a16="http://schemas.microsoft.com/office/drawing/2014/main" id="{2678584B-F478-4548-AB78-A9CD5AF6E57E}"/>
              </a:ext>
            </a:extLst>
          </p:cNvPr>
          <p:cNvSpPr>
            <a:spLocks noGrp="1"/>
          </p:cNvSpPr>
          <p:nvPr>
            <p:ph type="body" sz="quarter" idx="26"/>
          </p:nvPr>
        </p:nvSpPr>
        <p:spPr>
          <a:xfrm>
            <a:off x="6172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a:t>
            </a:r>
          </a:p>
        </p:txBody>
      </p:sp>
      <p:sp>
        <p:nvSpPr>
          <p:cNvPr id="23" name="Text Placeholder 6">
            <a:extLst>
              <a:ext uri="{FF2B5EF4-FFF2-40B4-BE49-F238E27FC236}">
                <a16:creationId xmlns:a16="http://schemas.microsoft.com/office/drawing/2014/main" id="{CD9B20CA-9A96-3B40-968B-996CD1B92919}"/>
              </a:ext>
            </a:extLst>
          </p:cNvPr>
          <p:cNvSpPr>
            <a:spLocks noGrp="1"/>
          </p:cNvSpPr>
          <p:nvPr>
            <p:ph type="body" sz="quarter" idx="27"/>
          </p:nvPr>
        </p:nvSpPr>
        <p:spPr>
          <a:xfrm>
            <a:off x="8839200" y="4267200"/>
            <a:ext cx="2514600" cy="1828800"/>
          </a:xfrm>
        </p:spPr>
        <p:txBody>
          <a:bodyPr/>
          <a:lstStyle>
            <a:lvl1pPr marL="0" indent="0" algn="ctr">
              <a:spcBef>
                <a:spcPts val="600"/>
              </a:spcBef>
              <a:buNone/>
              <a:defRPr sz="14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a:t>
            </a:r>
          </a:p>
        </p:txBody>
      </p:sp>
      <p:sp>
        <p:nvSpPr>
          <p:cNvPr id="24" name="Text Placeholder 11">
            <a:extLst>
              <a:ext uri="{FF2B5EF4-FFF2-40B4-BE49-F238E27FC236}">
                <a16:creationId xmlns:a16="http://schemas.microsoft.com/office/drawing/2014/main" id="{890E5251-5D89-A041-9428-8A60D5D35C53}"/>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2191916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ABB3D-CA3C-2044-91F0-9CF78DEEB2C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5E50A0E-6A50-9F46-B0A7-C65C03A7E9A8}"/>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5" name="Slide Number Placeholder 4">
            <a:extLst>
              <a:ext uri="{FF2B5EF4-FFF2-40B4-BE49-F238E27FC236}">
                <a16:creationId xmlns:a16="http://schemas.microsoft.com/office/drawing/2014/main" id="{57E88255-0599-0948-A112-3E3A33D1DFCC}"/>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8" name="Text Placeholder 11">
            <a:extLst>
              <a:ext uri="{FF2B5EF4-FFF2-40B4-BE49-F238E27FC236}">
                <a16:creationId xmlns:a16="http://schemas.microsoft.com/office/drawing/2014/main" id="{617692F8-51CE-D647-AF94-86151E8964CD}"/>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1114361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358828-37AD-A945-8108-843E39F13ED8}"/>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4" name="Slide Number Placeholder 3">
            <a:extLst>
              <a:ext uri="{FF2B5EF4-FFF2-40B4-BE49-F238E27FC236}">
                <a16:creationId xmlns:a16="http://schemas.microsoft.com/office/drawing/2014/main" id="{FAEBA0DC-5338-BD4B-B5DD-089B448AD7CA}"/>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8" name="Text Placeholder 11">
            <a:extLst>
              <a:ext uri="{FF2B5EF4-FFF2-40B4-BE49-F238E27FC236}">
                <a16:creationId xmlns:a16="http://schemas.microsoft.com/office/drawing/2014/main" id="{DB224A5C-CE45-FD4B-BF1A-7528B210756F}"/>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1048123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7CEE22-A6FE-71E6-2CB0-7AD08D640F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B9F62A-5732-7541-B707-0FD52DD693D7}"/>
              </a:ext>
            </a:extLst>
          </p:cNvPr>
          <p:cNvSpPr>
            <a:spLocks noGrp="1"/>
          </p:cNvSpPr>
          <p:nvPr>
            <p:ph type="ctrTitle" hasCustomPrompt="1"/>
          </p:nvPr>
        </p:nvSpPr>
        <p:spPr>
          <a:xfrm>
            <a:off x="609600" y="1676400"/>
            <a:ext cx="10972800" cy="2133600"/>
          </a:xfrm>
        </p:spPr>
        <p:txBody>
          <a:bodyPr anchor="b"/>
          <a:lstStyle>
            <a:lvl1pPr algn="r">
              <a:spcBef>
                <a:spcPts val="0"/>
              </a:spcBef>
              <a:defRPr sz="48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THANK YOU</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hasCustomPrompt="1"/>
          </p:nvPr>
        </p:nvSpPr>
        <p:spPr>
          <a:xfrm>
            <a:off x="609600" y="3810000"/>
            <a:ext cx="10972800" cy="1066800"/>
          </a:xfrm>
        </p:spPr>
        <p:txBody>
          <a:bodyPr/>
          <a:lstStyle>
            <a:lvl1pPr marL="0" indent="0" algn="r">
              <a:spcBef>
                <a:spcPts val="0"/>
              </a:spcBef>
              <a:buNone/>
              <a:defRPr sz="2200" b="0"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CTA, CONTACT INFO, ETC.</a:t>
            </a:r>
          </a:p>
        </p:txBody>
      </p:sp>
      <p:pic>
        <p:nvPicPr>
          <p:cNvPr id="6" name="Picture 5">
            <a:extLst>
              <a:ext uri="{FF2B5EF4-FFF2-40B4-BE49-F238E27FC236}">
                <a16:creationId xmlns:a16="http://schemas.microsoft.com/office/drawing/2014/main" id="{15BC064D-8630-0679-CED5-DBE60BA88C72}"/>
              </a:ext>
            </a:extLst>
          </p:cNvPr>
          <p:cNvPicPr>
            <a:picLocks noChangeAspect="1"/>
          </p:cNvPicPr>
          <p:nvPr userDrawn="1"/>
        </p:nvPicPr>
        <p:blipFill>
          <a:blip r:embed="rId3"/>
          <a:stretch>
            <a:fillRect/>
          </a:stretch>
        </p:blipFill>
        <p:spPr>
          <a:xfrm>
            <a:off x="152400" y="5339173"/>
            <a:ext cx="1828800" cy="1606122"/>
          </a:xfrm>
          <a:prstGeom prst="rect">
            <a:avLst/>
          </a:prstGeom>
        </p:spPr>
      </p:pic>
    </p:spTree>
    <p:extLst>
      <p:ext uri="{BB962C8B-B14F-4D97-AF65-F5344CB8AC3E}">
        <p14:creationId xmlns:p14="http://schemas.microsoft.com/office/powerpoint/2010/main" val="1749107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99345-C39E-7C69-4EF3-04455B6E7E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B9F62A-5732-7541-B707-0FD52DD693D7}"/>
              </a:ext>
            </a:extLst>
          </p:cNvPr>
          <p:cNvSpPr>
            <a:spLocks noGrp="1"/>
          </p:cNvSpPr>
          <p:nvPr>
            <p:ph type="ctrTitle" hasCustomPrompt="1"/>
          </p:nvPr>
        </p:nvSpPr>
        <p:spPr>
          <a:xfrm>
            <a:off x="1295400" y="1371600"/>
            <a:ext cx="9601200" cy="2286000"/>
          </a:xfrm>
        </p:spPr>
        <p:txBody>
          <a:bodyPr anchor="b">
            <a:noAutofit/>
          </a:bodyPr>
          <a:lstStyle>
            <a:lvl1pPr algn="ctr">
              <a:spcBef>
                <a:spcPts val="0"/>
              </a:spcBef>
              <a:defRPr sz="4400" b="1" i="0" cap="none"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Thank you.</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hasCustomPrompt="1"/>
          </p:nvPr>
        </p:nvSpPr>
        <p:spPr>
          <a:xfrm>
            <a:off x="1295400" y="3657600"/>
            <a:ext cx="9601200" cy="1219200"/>
          </a:xfrm>
        </p:spPr>
        <p:txBody>
          <a:bodyPr>
            <a:noAutofit/>
          </a:bodyPr>
          <a:lstStyle>
            <a:lvl1pPr marL="0" indent="0" algn="ctr">
              <a:spcBef>
                <a:spcPts val="0"/>
              </a:spcBef>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Final Notes / CTA</a:t>
            </a:r>
          </a:p>
        </p:txBody>
      </p:sp>
      <p:sp>
        <p:nvSpPr>
          <p:cNvPr id="8" name="Text Placeholder 7">
            <a:extLst>
              <a:ext uri="{FF2B5EF4-FFF2-40B4-BE49-F238E27FC236}">
                <a16:creationId xmlns:a16="http://schemas.microsoft.com/office/drawing/2014/main" id="{75FB2383-3B72-7443-9666-3C1FF3828A13}"/>
              </a:ext>
            </a:extLst>
          </p:cNvPr>
          <p:cNvSpPr>
            <a:spLocks noGrp="1"/>
          </p:cNvSpPr>
          <p:nvPr>
            <p:ph type="body" sz="quarter" idx="13" hasCustomPrompt="1"/>
          </p:nvPr>
        </p:nvSpPr>
        <p:spPr>
          <a:xfrm>
            <a:off x="1295400" y="4876800"/>
            <a:ext cx="9601200" cy="304800"/>
          </a:xfrm>
        </p:spPr>
        <p:txBody>
          <a:bodyPr/>
          <a:lstStyle>
            <a:lvl1pPr marL="0" indent="0" algn="ctr">
              <a:spcBef>
                <a:spcPts val="0"/>
              </a:spcBef>
              <a:buNone/>
              <a:defRPr sz="1200" b="1" i="0" cap="all"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dirty="0"/>
              <a:t>INCLUDE CONTACT INFORMATION HERE</a:t>
            </a:r>
          </a:p>
        </p:txBody>
      </p:sp>
    </p:spTree>
    <p:extLst>
      <p:ext uri="{BB962C8B-B14F-4D97-AF65-F5344CB8AC3E}">
        <p14:creationId xmlns:p14="http://schemas.microsoft.com/office/powerpoint/2010/main" val="3102242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A35956-E171-5698-BBB8-14249D7000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B9F62A-5732-7541-B707-0FD52DD693D7}"/>
              </a:ext>
            </a:extLst>
          </p:cNvPr>
          <p:cNvSpPr>
            <a:spLocks noGrp="1"/>
          </p:cNvSpPr>
          <p:nvPr>
            <p:ph type="ctrTitle" hasCustomPrompt="1"/>
          </p:nvPr>
        </p:nvSpPr>
        <p:spPr>
          <a:xfrm>
            <a:off x="609600" y="1981200"/>
            <a:ext cx="10972800" cy="1828800"/>
          </a:xfrm>
        </p:spPr>
        <p:txBody>
          <a:bodyPr anchor="b"/>
          <a:lstStyle>
            <a:lvl1pPr algn="r">
              <a:defRPr sz="48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68844DD-3073-D44E-B7F8-5475B240B515}"/>
              </a:ext>
            </a:extLst>
          </p:cNvPr>
          <p:cNvSpPr>
            <a:spLocks noGrp="1"/>
          </p:cNvSpPr>
          <p:nvPr>
            <p:ph type="subTitle" idx="1" hasCustomPrompt="1"/>
          </p:nvPr>
        </p:nvSpPr>
        <p:spPr>
          <a:xfrm>
            <a:off x="609600" y="3810000"/>
            <a:ext cx="10972800" cy="1066800"/>
          </a:xfrm>
        </p:spPr>
        <p:txBody>
          <a:bodyPr/>
          <a:lstStyle>
            <a:lvl1pPr marL="0" indent="0" algn="r">
              <a:spcBef>
                <a:spcPts val="600"/>
              </a:spcBef>
              <a:buNone/>
              <a:defRPr sz="2200" b="0"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7">
            <a:extLst>
              <a:ext uri="{FF2B5EF4-FFF2-40B4-BE49-F238E27FC236}">
                <a16:creationId xmlns:a16="http://schemas.microsoft.com/office/drawing/2014/main" id="{61328CFA-BA0A-F140-B0DF-AB162E3F4C2E}"/>
              </a:ext>
            </a:extLst>
          </p:cNvPr>
          <p:cNvSpPr>
            <a:spLocks noGrp="1"/>
          </p:cNvSpPr>
          <p:nvPr>
            <p:ph type="body" sz="quarter" idx="13" hasCustomPrompt="1"/>
          </p:nvPr>
        </p:nvSpPr>
        <p:spPr>
          <a:xfrm>
            <a:off x="609600" y="4876800"/>
            <a:ext cx="10972800" cy="457200"/>
          </a:xfrm>
        </p:spPr>
        <p:txBody>
          <a:bodyPr/>
          <a:lstStyle>
            <a:lvl1pPr marL="0" indent="0" algn="r">
              <a:spcBef>
                <a:spcPts val="0"/>
              </a:spcBef>
              <a:buNone/>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a:t>
            </a:r>
          </a:p>
          <a:p>
            <a:pPr lvl="0"/>
            <a:r>
              <a:rPr lang="en-US" dirty="0"/>
              <a:t>title</a:t>
            </a:r>
          </a:p>
        </p:txBody>
      </p:sp>
      <p:pic>
        <p:nvPicPr>
          <p:cNvPr id="7" name="Picture 6">
            <a:extLst>
              <a:ext uri="{FF2B5EF4-FFF2-40B4-BE49-F238E27FC236}">
                <a16:creationId xmlns:a16="http://schemas.microsoft.com/office/drawing/2014/main" id="{90F3B170-EA99-5327-DCD4-D14F2B1A930F}"/>
              </a:ext>
            </a:extLst>
          </p:cNvPr>
          <p:cNvPicPr>
            <a:picLocks noChangeAspect="1"/>
          </p:cNvPicPr>
          <p:nvPr userDrawn="1"/>
        </p:nvPicPr>
        <p:blipFill>
          <a:blip r:embed="rId3"/>
          <a:stretch>
            <a:fillRect/>
          </a:stretch>
        </p:blipFill>
        <p:spPr>
          <a:xfrm>
            <a:off x="152400" y="5339173"/>
            <a:ext cx="1828800" cy="1606122"/>
          </a:xfrm>
          <a:prstGeom prst="rect">
            <a:avLst/>
          </a:prstGeom>
        </p:spPr>
      </p:pic>
    </p:spTree>
    <p:extLst>
      <p:ext uri="{BB962C8B-B14F-4D97-AF65-F5344CB8AC3E}">
        <p14:creationId xmlns:p14="http://schemas.microsoft.com/office/powerpoint/2010/main" val="750185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Divi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0D98A6-69AE-54B5-AB56-BBF4E9F2E4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2117B0-2D0E-5547-BD80-2C7AAB4BD01E}"/>
              </a:ext>
            </a:extLst>
          </p:cNvPr>
          <p:cNvSpPr>
            <a:spLocks noGrp="1"/>
          </p:cNvSpPr>
          <p:nvPr>
            <p:ph type="title" hasCustomPrompt="1"/>
          </p:nvPr>
        </p:nvSpPr>
        <p:spPr>
          <a:xfrm>
            <a:off x="609600" y="1981200"/>
            <a:ext cx="10972800" cy="1828800"/>
          </a:xfrm>
        </p:spPr>
        <p:txBody>
          <a:bodyPr anchor="b"/>
          <a:lstStyle>
            <a:lvl1pPr algn="r">
              <a:defRPr sz="48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D184082-A21E-0F4E-AB32-B790123808B6}"/>
              </a:ext>
            </a:extLst>
          </p:cNvPr>
          <p:cNvSpPr>
            <a:spLocks noGrp="1"/>
          </p:cNvSpPr>
          <p:nvPr>
            <p:ph type="body" idx="1" hasCustomPrompt="1"/>
          </p:nvPr>
        </p:nvSpPr>
        <p:spPr>
          <a:xfrm>
            <a:off x="609600" y="3810000"/>
            <a:ext cx="10972800" cy="1219200"/>
          </a:xfrm>
        </p:spPr>
        <p:txBody>
          <a:bodyPr/>
          <a:lstStyle>
            <a:lvl1pPr marL="0" indent="0" algn="r">
              <a:spcBef>
                <a:spcPts val="600"/>
              </a:spcBef>
              <a:buNone/>
              <a:defRPr sz="2200" b="0"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BF29188E-31F4-8939-7852-641467CC1EB9}"/>
              </a:ext>
            </a:extLst>
          </p:cNvPr>
          <p:cNvPicPr>
            <a:picLocks noChangeAspect="1"/>
          </p:cNvPicPr>
          <p:nvPr userDrawn="1"/>
        </p:nvPicPr>
        <p:blipFill>
          <a:blip r:embed="rId3"/>
          <a:stretch>
            <a:fillRect/>
          </a:stretch>
        </p:blipFill>
        <p:spPr>
          <a:xfrm>
            <a:off x="152400" y="5339173"/>
            <a:ext cx="1828800" cy="1606122"/>
          </a:xfrm>
          <a:prstGeom prst="rect">
            <a:avLst/>
          </a:prstGeom>
        </p:spPr>
      </p:pic>
    </p:spTree>
    <p:extLst>
      <p:ext uri="{BB962C8B-B14F-4D97-AF65-F5344CB8AC3E}">
        <p14:creationId xmlns:p14="http://schemas.microsoft.com/office/powerpoint/2010/main" val="496980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Quot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9F939E-61B0-BF4D-BA6A-B08FF7CF5CD6}"/>
              </a:ext>
            </a:extLst>
          </p:cNvPr>
          <p:cNvPicPr>
            <a:picLocks noChangeAspect="1"/>
          </p:cNvPicPr>
          <p:nvPr userDrawn="1"/>
        </p:nvPicPr>
        <p:blipFill>
          <a:blip r:embed="rId2"/>
          <a:srcRect/>
          <a:stretch/>
        </p:blipFill>
        <p:spPr>
          <a:xfrm>
            <a:off x="2381" y="0"/>
            <a:ext cx="12187237" cy="6858000"/>
          </a:xfrm>
          <a:prstGeom prst="rect">
            <a:avLst/>
          </a:prstGeom>
        </p:spPr>
      </p:pic>
      <p:sp>
        <p:nvSpPr>
          <p:cNvPr id="2" name="Title 1">
            <a:extLst>
              <a:ext uri="{FF2B5EF4-FFF2-40B4-BE49-F238E27FC236}">
                <a16:creationId xmlns:a16="http://schemas.microsoft.com/office/drawing/2014/main" id="{F02117B0-2D0E-5547-BD80-2C7AAB4BD01E}"/>
              </a:ext>
            </a:extLst>
          </p:cNvPr>
          <p:cNvSpPr>
            <a:spLocks noGrp="1"/>
          </p:cNvSpPr>
          <p:nvPr>
            <p:ph type="title" hasCustomPrompt="1"/>
          </p:nvPr>
        </p:nvSpPr>
        <p:spPr>
          <a:xfrm>
            <a:off x="609600" y="1981200"/>
            <a:ext cx="10972800" cy="1828800"/>
          </a:xfrm>
        </p:spPr>
        <p:txBody>
          <a:bodyPr anchor="b"/>
          <a:lstStyle>
            <a:lvl1pPr algn="l">
              <a:defRPr sz="4800" b="0" i="0" cap="none" baseline="0">
                <a:solidFill>
                  <a:schemeClr val="bg1"/>
                </a:solidFill>
                <a:latin typeface="Gentium Book Basic" panose="02000503060000020004" pitchFamily="2" charset="77"/>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D184082-A21E-0F4E-AB32-B790123808B6}"/>
              </a:ext>
            </a:extLst>
          </p:cNvPr>
          <p:cNvSpPr>
            <a:spLocks noGrp="1"/>
          </p:cNvSpPr>
          <p:nvPr>
            <p:ph type="body" idx="1" hasCustomPrompt="1"/>
          </p:nvPr>
        </p:nvSpPr>
        <p:spPr>
          <a:xfrm>
            <a:off x="609600" y="3810000"/>
            <a:ext cx="10972800" cy="1219200"/>
          </a:xfrm>
        </p:spPr>
        <p:txBody>
          <a:bodyPr/>
          <a:lstStyle>
            <a:lvl1pPr marL="0" indent="0" algn="r">
              <a:spcBef>
                <a:spcPts val="0"/>
              </a:spcBef>
              <a:buNone/>
              <a:defRPr sz="1100" b="1" i="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USES EM DASH</a:t>
            </a:r>
          </a:p>
          <a:p>
            <a:pPr lvl="0"/>
            <a:r>
              <a:rPr lang="en-US" dirty="0"/>
              <a:t>RIGHT ALIGN</a:t>
            </a:r>
          </a:p>
        </p:txBody>
      </p:sp>
    </p:spTree>
    <p:extLst>
      <p:ext uri="{BB962C8B-B14F-4D97-AF65-F5344CB8AC3E}">
        <p14:creationId xmlns:p14="http://schemas.microsoft.com/office/powerpoint/2010/main" val="3137999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52BD3-50D3-E240-8C56-3421BA116E2D}"/>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5EFDA33F-4A3F-6641-A4A2-7B5F130D0E48}"/>
              </a:ext>
            </a:extLst>
          </p:cNvPr>
          <p:cNvSpPr>
            <a:spLocks noGrp="1"/>
          </p:cNvSpPr>
          <p:nvPr>
            <p:ph type="title" hasCustomPrompt="1"/>
          </p:nvPr>
        </p:nvSpPr>
        <p:spPr>
          <a:xfrm>
            <a:off x="609600" y="761999"/>
            <a:ext cx="10972800" cy="91440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F420B9-9AC9-8B48-8610-D3813A6B9FC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BEC50A7-E7D5-B945-9D33-9C4B46FF8F7C}"/>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6" name="Slide Number Placeholder 5">
            <a:extLst>
              <a:ext uri="{FF2B5EF4-FFF2-40B4-BE49-F238E27FC236}">
                <a16:creationId xmlns:a16="http://schemas.microsoft.com/office/drawing/2014/main" id="{5F40C705-2D5C-4045-A885-99FB5CB62251}"/>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0" name="TextBox 9">
            <a:extLst>
              <a:ext uri="{FF2B5EF4-FFF2-40B4-BE49-F238E27FC236}">
                <a16:creationId xmlns:a16="http://schemas.microsoft.com/office/drawing/2014/main" id="{9FFF927E-D4B8-B442-A268-3A0253E1B592}"/>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2ECDA9B6-561F-8041-9235-DB0F3B2348F0}"/>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1393427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No Initial Bulle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52BD3-50D3-E240-8C56-3421BA116E2D}"/>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5EFDA33F-4A3F-6641-A4A2-7B5F130D0E48}"/>
              </a:ext>
            </a:extLst>
          </p:cNvPr>
          <p:cNvSpPr>
            <a:spLocks noGrp="1"/>
          </p:cNvSpPr>
          <p:nvPr>
            <p:ph type="title" hasCustomPrompt="1"/>
          </p:nvPr>
        </p:nvSpPr>
        <p:spPr>
          <a:xfrm>
            <a:off x="609600" y="761999"/>
            <a:ext cx="10972800" cy="91440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F420B9-9AC9-8B48-8610-D3813A6B9FCC}"/>
              </a:ext>
            </a:extLst>
          </p:cNvPr>
          <p:cNvSpPr>
            <a:spLocks noGrp="1"/>
          </p:cNvSpPr>
          <p:nvPr>
            <p:ph idx="1"/>
          </p:nvPr>
        </p:nvSpPr>
        <p:spPr/>
        <p:txBody>
          <a:bodyPr/>
          <a:lstStyle>
            <a:lvl1pPr marL="0" indent="0">
              <a:buNone/>
              <a:defRPr>
                <a:solidFill>
                  <a:schemeClr val="accent1"/>
                </a:solidFill>
              </a:defRPr>
            </a:lvl1pPr>
            <a:lvl2pPr marL="466725" indent="-233363">
              <a:tabLst/>
              <a:defRPr/>
            </a:lvl2pPr>
            <a:lvl3pPr marL="923925" indent="-233363">
              <a:tabLst/>
              <a:defRPr/>
            </a:lvl3pPr>
            <a:lvl4pPr marL="1381125" indent="-233363">
              <a:tabLst/>
              <a:defRPr/>
            </a:lvl4pPr>
            <a:lvl5pPr marL="1838325" indent="-233363">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BEC50A7-E7D5-B945-9D33-9C4B46FF8F7C}"/>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6" name="Slide Number Placeholder 5">
            <a:extLst>
              <a:ext uri="{FF2B5EF4-FFF2-40B4-BE49-F238E27FC236}">
                <a16:creationId xmlns:a16="http://schemas.microsoft.com/office/drawing/2014/main" id="{5F40C705-2D5C-4045-A885-99FB5CB62251}"/>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0" name="TextBox 9">
            <a:extLst>
              <a:ext uri="{FF2B5EF4-FFF2-40B4-BE49-F238E27FC236}">
                <a16:creationId xmlns:a16="http://schemas.microsoft.com/office/drawing/2014/main" id="{9FFF927E-D4B8-B442-A268-3A0253E1B592}"/>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2ECDA9B6-561F-8041-9235-DB0F3B2348F0}"/>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1825624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09A35B-A3BD-4448-9C3B-6B304D25F81A}"/>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D162D09A-7E32-604A-90F0-11F89F95714F}"/>
              </a:ext>
            </a:extLst>
          </p:cNvPr>
          <p:cNvSpPr>
            <a:spLocks noGrp="1"/>
          </p:cNvSpPr>
          <p:nvPr>
            <p:ph type="title" hasCustomPrompt="1"/>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AC049C-AFC6-A44B-A9A0-72B89139CCDE}"/>
              </a:ext>
            </a:extLst>
          </p:cNvPr>
          <p:cNvSpPr>
            <a:spLocks noGrp="1"/>
          </p:cNvSpPr>
          <p:nvPr>
            <p:ph sz="half" idx="1"/>
          </p:nvPr>
        </p:nvSpPr>
        <p:spPr>
          <a:xfrm>
            <a:off x="609600" y="2057400"/>
            <a:ext cx="50292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3B11E09-ACFE-BE46-AC87-852F52903815}"/>
              </a:ext>
            </a:extLst>
          </p:cNvPr>
          <p:cNvSpPr>
            <a:spLocks noGrp="1"/>
          </p:cNvSpPr>
          <p:nvPr>
            <p:ph sz="half" idx="2"/>
          </p:nvPr>
        </p:nvSpPr>
        <p:spPr>
          <a:xfrm>
            <a:off x="6553200" y="2057400"/>
            <a:ext cx="50292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5F9C3BA-ECC2-0942-B65A-B695E46A5FB0}"/>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7" name="Slide Number Placeholder 6">
            <a:extLst>
              <a:ext uri="{FF2B5EF4-FFF2-40B4-BE49-F238E27FC236}">
                <a16:creationId xmlns:a16="http://schemas.microsoft.com/office/drawing/2014/main" id="{2B9E1AE8-FEC5-BE48-B0E0-0DFC2E298010}"/>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1" name="TextBox 10">
            <a:extLst>
              <a:ext uri="{FF2B5EF4-FFF2-40B4-BE49-F238E27FC236}">
                <a16:creationId xmlns:a16="http://schemas.microsoft.com/office/drawing/2014/main" id="{A576E1E2-60C8-0F4D-B6F8-1DC830A04979}"/>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84EED321-549B-184B-B067-4F85DB8718E1}"/>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296368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No Initial Bulle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09A35B-A3BD-4448-9C3B-6B304D25F81A}"/>
              </a:ext>
            </a:extLst>
          </p:cNvPr>
          <p:cNvPicPr>
            <a:picLocks noChangeAspect="1"/>
          </p:cNvPicPr>
          <p:nvPr userDrawn="1"/>
        </p:nvPicPr>
        <p:blipFill>
          <a:blip r:embed="rId2"/>
          <a:srcRect/>
          <a:stretch/>
        </p:blipFill>
        <p:spPr>
          <a:xfrm>
            <a:off x="4762" y="0"/>
            <a:ext cx="12182475" cy="6858000"/>
          </a:xfrm>
          <a:prstGeom prst="rect">
            <a:avLst/>
          </a:prstGeom>
        </p:spPr>
      </p:pic>
      <p:sp>
        <p:nvSpPr>
          <p:cNvPr id="2" name="Title 1">
            <a:extLst>
              <a:ext uri="{FF2B5EF4-FFF2-40B4-BE49-F238E27FC236}">
                <a16:creationId xmlns:a16="http://schemas.microsoft.com/office/drawing/2014/main" id="{D162D09A-7E32-604A-90F0-11F89F95714F}"/>
              </a:ext>
            </a:extLst>
          </p:cNvPr>
          <p:cNvSpPr>
            <a:spLocks noGrp="1"/>
          </p:cNvSpPr>
          <p:nvPr>
            <p:ph type="title" hasCustomPrompt="1"/>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AC049C-AFC6-A44B-A9A0-72B89139CCDE}"/>
              </a:ext>
            </a:extLst>
          </p:cNvPr>
          <p:cNvSpPr>
            <a:spLocks noGrp="1"/>
          </p:cNvSpPr>
          <p:nvPr>
            <p:ph sz="half" idx="1"/>
          </p:nvPr>
        </p:nvSpPr>
        <p:spPr>
          <a:xfrm>
            <a:off x="609600" y="2057400"/>
            <a:ext cx="5029200" cy="4343400"/>
          </a:xfrm>
        </p:spPr>
        <p:txBody>
          <a:bodyPr/>
          <a:lstStyle>
            <a:lvl1pPr marL="0" indent="0">
              <a:buNone/>
              <a:defRPr>
                <a:solidFill>
                  <a:schemeClr val="accent1"/>
                </a:solidFill>
              </a:defRPr>
            </a:lvl1pPr>
            <a:lvl2pPr marL="466725" indent="-233363">
              <a:tabLst/>
              <a:defRPr/>
            </a:lvl2pPr>
            <a:lvl3pPr marL="923925" indent="-233363">
              <a:tabLst/>
              <a:defRPr/>
            </a:lvl3pPr>
            <a:lvl4pPr marL="1381125" indent="-233363">
              <a:tabLst/>
              <a:defRPr/>
            </a:lvl4pPr>
            <a:lvl5pPr marL="1838325" indent="-233363">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3B11E09-ACFE-BE46-AC87-852F52903815}"/>
              </a:ext>
            </a:extLst>
          </p:cNvPr>
          <p:cNvSpPr>
            <a:spLocks noGrp="1"/>
          </p:cNvSpPr>
          <p:nvPr>
            <p:ph sz="half" idx="2"/>
          </p:nvPr>
        </p:nvSpPr>
        <p:spPr>
          <a:xfrm>
            <a:off x="6553200" y="2057400"/>
            <a:ext cx="5029200" cy="4343400"/>
          </a:xfrm>
        </p:spPr>
        <p:txBody>
          <a:bodyPr/>
          <a:lstStyle>
            <a:lvl1pPr marL="0" indent="0">
              <a:buNone/>
              <a:defRPr>
                <a:solidFill>
                  <a:schemeClr val="accent1"/>
                </a:solidFill>
              </a:defRPr>
            </a:lvl1pPr>
            <a:lvl2pPr marL="466725" indent="-233363">
              <a:tabLst/>
              <a:defRPr/>
            </a:lvl2pPr>
            <a:lvl3pPr marL="923925" indent="-233363">
              <a:tabLst/>
              <a:defRPr/>
            </a:lvl3pPr>
            <a:lvl4pPr marL="1381125" indent="-233363">
              <a:tabLst/>
              <a:defRPr/>
            </a:lvl4pPr>
            <a:lvl5pPr marL="1838325" indent="-233363">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5F9C3BA-ECC2-0942-B65A-B695E46A5FB0}"/>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7" name="Slide Number Placeholder 6">
            <a:extLst>
              <a:ext uri="{FF2B5EF4-FFF2-40B4-BE49-F238E27FC236}">
                <a16:creationId xmlns:a16="http://schemas.microsoft.com/office/drawing/2014/main" id="{2B9E1AE8-FEC5-BE48-B0E0-0DFC2E298010}"/>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1" name="TextBox 10">
            <a:extLst>
              <a:ext uri="{FF2B5EF4-FFF2-40B4-BE49-F238E27FC236}">
                <a16:creationId xmlns:a16="http://schemas.microsoft.com/office/drawing/2014/main" id="{A576E1E2-60C8-0F4D-B6F8-1DC830A04979}"/>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12" name="Text Placeholder 11">
            <a:extLst>
              <a:ext uri="{FF2B5EF4-FFF2-40B4-BE49-F238E27FC236}">
                <a16:creationId xmlns:a16="http://schemas.microsoft.com/office/drawing/2014/main" id="{84EED321-549B-184B-B067-4F85DB8718E1}"/>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1066724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A33F-4A3F-6641-A4A2-7B5F130D0E48}"/>
              </a:ext>
            </a:extLst>
          </p:cNvPr>
          <p:cNvSpPr>
            <a:spLocks noGrp="1"/>
          </p:cNvSpPr>
          <p:nvPr>
            <p:ph type="title" hasCustomPrompt="1"/>
          </p:nvPr>
        </p:nvSpPr>
        <p:spPr>
          <a:xfrm>
            <a:off x="609600" y="1752599"/>
            <a:ext cx="10972800" cy="2743201"/>
          </a:xfrm>
        </p:spPr>
        <p:txBody>
          <a:bodyPr wrap="square" anchor="b"/>
          <a:lstStyle>
            <a:lvl1pPr algn="ctr">
              <a:defRPr sz="19900" b="1" i="0">
                <a:solidFill>
                  <a:schemeClr val="accent1"/>
                </a:solidFill>
                <a:latin typeface="Gentium Book Basic" panose="02000503060000020004" pitchFamily="2" charset="77"/>
              </a:defRPr>
            </a:lvl1pPr>
          </a:lstStyle>
          <a:p>
            <a:r>
              <a:rPr lang="en-US"/>
              <a:t>123</a:t>
            </a:r>
            <a:endParaRPr lang="en-US" dirty="0"/>
          </a:p>
        </p:txBody>
      </p:sp>
      <p:sp>
        <p:nvSpPr>
          <p:cNvPr id="5" name="Footer Placeholder 4">
            <a:extLst>
              <a:ext uri="{FF2B5EF4-FFF2-40B4-BE49-F238E27FC236}">
                <a16:creationId xmlns:a16="http://schemas.microsoft.com/office/drawing/2014/main" id="{5BEC50A7-E7D5-B945-9D33-9C4B46FF8F7C}"/>
              </a:ext>
            </a:extLst>
          </p:cNvPr>
          <p:cNvSpPr>
            <a:spLocks noGrp="1"/>
          </p:cNvSpPr>
          <p:nvPr>
            <p:ph type="ftr" sz="quarter" idx="11"/>
          </p:nvPr>
        </p:nvSpPr>
        <p:spPr/>
        <p:txBody>
          <a:bodyPr wrap="none"/>
          <a:lstStyle>
            <a:lvl1pPr>
              <a:spcBef>
                <a:spcPts val="0"/>
              </a:spcBef>
              <a:defRPr/>
            </a:lvl1pPr>
          </a:lstStyle>
          <a:p>
            <a:r>
              <a:rPr lang="en-US"/>
              <a:t>optional title of presentation / section</a:t>
            </a:r>
          </a:p>
        </p:txBody>
      </p:sp>
      <p:sp>
        <p:nvSpPr>
          <p:cNvPr id="6" name="Slide Number Placeholder 5">
            <a:extLst>
              <a:ext uri="{FF2B5EF4-FFF2-40B4-BE49-F238E27FC236}">
                <a16:creationId xmlns:a16="http://schemas.microsoft.com/office/drawing/2014/main" id="{5F40C705-2D5C-4045-A885-99FB5CB62251}"/>
              </a:ext>
            </a:extLst>
          </p:cNvPr>
          <p:cNvSpPr>
            <a:spLocks noGrp="1"/>
          </p:cNvSpPr>
          <p:nvPr>
            <p:ph type="sldNum" sz="quarter" idx="12"/>
          </p:nvPr>
        </p:nvSpPr>
        <p:spPr/>
        <p:txBody>
          <a:bodyPr wrap="none"/>
          <a:lstStyle>
            <a:lvl1pPr>
              <a:spcBef>
                <a:spcPts val="0"/>
              </a:spcBef>
              <a:defRPr/>
            </a:lvl1pPr>
          </a:lstStyle>
          <a:p>
            <a:fld id="{4B8EE153-BF0C-9B4F-8512-164F9C8D6C2E}" type="slidenum">
              <a:rPr lang="en-US" smtClean="0"/>
              <a:pPr/>
              <a:t>‹#›</a:t>
            </a:fld>
            <a:endParaRPr lang="en-US"/>
          </a:p>
        </p:txBody>
      </p:sp>
      <p:sp>
        <p:nvSpPr>
          <p:cNvPr id="11" name="Text Placeholder 2">
            <a:extLst>
              <a:ext uri="{FF2B5EF4-FFF2-40B4-BE49-F238E27FC236}">
                <a16:creationId xmlns:a16="http://schemas.microsoft.com/office/drawing/2014/main" id="{2E40B588-5A54-D544-A8CE-EC8556D52397}"/>
              </a:ext>
            </a:extLst>
          </p:cNvPr>
          <p:cNvSpPr>
            <a:spLocks noGrp="1"/>
          </p:cNvSpPr>
          <p:nvPr>
            <p:ph type="body" idx="1" hasCustomPrompt="1"/>
          </p:nvPr>
        </p:nvSpPr>
        <p:spPr>
          <a:xfrm>
            <a:off x="3581400" y="3962400"/>
            <a:ext cx="5029198" cy="457200"/>
          </a:xfrm>
        </p:spPr>
        <p:txBody>
          <a:bodyPr anchor="b">
            <a:noAutofit/>
          </a:bodyPr>
          <a:lstStyle>
            <a:lvl1pPr marL="0" indent="0">
              <a:spcBef>
                <a:spcPts val="0"/>
              </a:spcBef>
              <a:buNone/>
              <a:defRPr sz="24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Stat header title</a:t>
            </a:r>
          </a:p>
        </p:txBody>
      </p:sp>
      <p:sp>
        <p:nvSpPr>
          <p:cNvPr id="13" name="Text Placeholder 6">
            <a:extLst>
              <a:ext uri="{FF2B5EF4-FFF2-40B4-BE49-F238E27FC236}">
                <a16:creationId xmlns:a16="http://schemas.microsoft.com/office/drawing/2014/main" id="{A80FD8F8-8CFE-3441-84A6-D25A58B5F1EF}"/>
              </a:ext>
            </a:extLst>
          </p:cNvPr>
          <p:cNvSpPr>
            <a:spLocks noGrp="1"/>
          </p:cNvSpPr>
          <p:nvPr>
            <p:ph type="body" sz="quarter" idx="20"/>
          </p:nvPr>
        </p:nvSpPr>
        <p:spPr>
          <a:xfrm>
            <a:off x="3581400" y="4343400"/>
            <a:ext cx="5029200" cy="1981200"/>
          </a:xfrm>
        </p:spPr>
        <p:txBody>
          <a:bodyPr/>
          <a:lstStyle>
            <a:lvl1pPr marL="0" indent="0">
              <a:spcBef>
                <a:spcPts val="600"/>
              </a:spcBef>
              <a:buNone/>
              <a:defRPr sz="200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edit</a:t>
            </a:r>
          </a:p>
        </p:txBody>
      </p:sp>
      <p:sp>
        <p:nvSpPr>
          <p:cNvPr id="8" name="TextBox 7">
            <a:extLst>
              <a:ext uri="{FF2B5EF4-FFF2-40B4-BE49-F238E27FC236}">
                <a16:creationId xmlns:a16="http://schemas.microsoft.com/office/drawing/2014/main" id="{632EBDDC-7ED8-284C-AE15-24509455CB2A}"/>
              </a:ext>
            </a:extLst>
          </p:cNvPr>
          <p:cNvSpPr txBox="1"/>
          <p:nvPr userDrawn="1"/>
        </p:nvSpPr>
        <p:spPr>
          <a:xfrm>
            <a:off x="270885" y="0"/>
            <a:ext cx="2213235" cy="533400"/>
          </a:xfrm>
          <a:prstGeom prst="rect">
            <a:avLst/>
          </a:prstGeom>
          <a:noFill/>
        </p:spPr>
        <p:txBody>
          <a:bodyPr wrap="none" rtlCol="0" anchor="ctr">
            <a:noAutofit/>
          </a:bodyPr>
          <a:lstStyle/>
          <a:p>
            <a:pPr>
              <a:spcBef>
                <a:spcPts val="0"/>
              </a:spcBef>
            </a:pPr>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9" name="Text Placeholder 11">
            <a:extLst>
              <a:ext uri="{FF2B5EF4-FFF2-40B4-BE49-F238E27FC236}">
                <a16:creationId xmlns:a16="http://schemas.microsoft.com/office/drawing/2014/main" id="{C7090FA4-4A48-264E-B664-FF3E87558452}"/>
              </a:ext>
            </a:extLst>
          </p:cNvPr>
          <p:cNvSpPr>
            <a:spLocks noGrp="1"/>
          </p:cNvSpPr>
          <p:nvPr>
            <p:ph type="body" sz="quarter" idx="13" hasCustomPrompt="1"/>
          </p:nvPr>
        </p:nvSpPr>
        <p:spPr>
          <a:xfrm>
            <a:off x="2425700" y="0"/>
            <a:ext cx="3657600" cy="533400"/>
          </a:xfrm>
        </p:spPr>
        <p:txBody>
          <a:bodyPr wrap="none" anchor="ctr">
            <a:noAutofit/>
          </a:bodyPr>
          <a:lstStyle>
            <a:lvl1pPr marL="0" indent="0">
              <a:spcBef>
                <a:spcPts val="0"/>
              </a:spcBef>
              <a:buFontTx/>
              <a:buNone/>
              <a:defRPr sz="1200" b="1" i="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College of engineering and Applied science</a:t>
            </a:r>
          </a:p>
        </p:txBody>
      </p:sp>
    </p:spTree>
    <p:extLst>
      <p:ext uri="{BB962C8B-B14F-4D97-AF65-F5344CB8AC3E}">
        <p14:creationId xmlns:p14="http://schemas.microsoft.com/office/powerpoint/2010/main" val="1729653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16E922-93AD-CE40-B02F-12E3AA3D80CA}"/>
              </a:ext>
            </a:extLst>
          </p:cNvPr>
          <p:cNvPicPr>
            <a:picLocks noChangeAspect="1"/>
          </p:cNvPicPr>
          <p:nvPr userDrawn="1"/>
        </p:nvPicPr>
        <p:blipFill>
          <a:blip r:embed="rId19"/>
          <a:srcRect/>
          <a:stretch/>
        </p:blipFill>
        <p:spPr>
          <a:xfrm>
            <a:off x="4762" y="0"/>
            <a:ext cx="12182475" cy="6858000"/>
          </a:xfrm>
          <a:prstGeom prst="rect">
            <a:avLst/>
          </a:prstGeom>
        </p:spPr>
      </p:pic>
      <p:sp>
        <p:nvSpPr>
          <p:cNvPr id="2" name="Title Placeholder 1">
            <a:extLst>
              <a:ext uri="{FF2B5EF4-FFF2-40B4-BE49-F238E27FC236}">
                <a16:creationId xmlns:a16="http://schemas.microsoft.com/office/drawing/2014/main" id="{1FA39D2D-D91C-5046-8870-D00A2207D78F}"/>
              </a:ext>
            </a:extLst>
          </p:cNvPr>
          <p:cNvSpPr>
            <a:spLocks noGrp="1"/>
          </p:cNvSpPr>
          <p:nvPr>
            <p:ph type="title"/>
          </p:nvPr>
        </p:nvSpPr>
        <p:spPr>
          <a:xfrm>
            <a:off x="609600" y="761999"/>
            <a:ext cx="10972800" cy="91440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9CDAF345-2C15-784C-8F16-306F72669876}"/>
              </a:ext>
            </a:extLst>
          </p:cNvPr>
          <p:cNvSpPr>
            <a:spLocks noGrp="1"/>
          </p:cNvSpPr>
          <p:nvPr>
            <p:ph type="body" idx="1"/>
          </p:nvPr>
        </p:nvSpPr>
        <p:spPr>
          <a:xfrm>
            <a:off x="609600" y="2057400"/>
            <a:ext cx="10972800" cy="43434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B9673B7-DFA7-0947-A989-874AFA03CAF2}"/>
              </a:ext>
            </a:extLst>
          </p:cNvPr>
          <p:cNvSpPr>
            <a:spLocks noGrp="1"/>
          </p:cNvSpPr>
          <p:nvPr>
            <p:ph type="ftr" sz="quarter" idx="3"/>
          </p:nvPr>
        </p:nvSpPr>
        <p:spPr>
          <a:xfrm>
            <a:off x="7848600" y="10160"/>
            <a:ext cx="3740727" cy="523240"/>
          </a:xfrm>
          <a:prstGeom prst="rect">
            <a:avLst/>
          </a:prstGeom>
        </p:spPr>
        <p:txBody>
          <a:bodyPr vert="horz" wrap="none" lIns="91440" tIns="45720" rIns="91440" bIns="45720" rtlCol="0" anchor="ctr">
            <a:noAutofit/>
          </a:bodyPr>
          <a:lstStyle>
            <a:lvl1pPr algn="r">
              <a:defRPr sz="900" b="1" i="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r>
              <a:rPr lang="en-US" dirty="0"/>
              <a:t>optional title of presentation / section</a:t>
            </a:r>
          </a:p>
        </p:txBody>
      </p:sp>
      <p:sp>
        <p:nvSpPr>
          <p:cNvPr id="6" name="Slide Number Placeholder 5">
            <a:extLst>
              <a:ext uri="{FF2B5EF4-FFF2-40B4-BE49-F238E27FC236}">
                <a16:creationId xmlns:a16="http://schemas.microsoft.com/office/drawing/2014/main" id="{EA3DEF30-57EC-664D-8AB7-11F533FF4A7A}"/>
              </a:ext>
            </a:extLst>
          </p:cNvPr>
          <p:cNvSpPr>
            <a:spLocks noGrp="1"/>
          </p:cNvSpPr>
          <p:nvPr>
            <p:ph type="sldNum" sz="quarter" idx="4"/>
          </p:nvPr>
        </p:nvSpPr>
        <p:spPr>
          <a:xfrm>
            <a:off x="11582400" y="0"/>
            <a:ext cx="457200" cy="533400"/>
          </a:xfrm>
          <a:prstGeom prst="rect">
            <a:avLst/>
          </a:prstGeom>
        </p:spPr>
        <p:txBody>
          <a:bodyPr vert="horz" wrap="none" lIns="91440" tIns="45720" rIns="91440" bIns="45720" rtlCol="0" anchor="ctr">
            <a:noAutofit/>
          </a:bodyPr>
          <a:lstStyle>
            <a:lvl1pPr algn="r">
              <a:defRPr sz="12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4B8EE153-BF0C-9B4F-8512-164F9C8D6C2E}" type="slidenum">
              <a:rPr lang="en-US" smtClean="0"/>
              <a:pPr/>
              <a:t>‹#›</a:t>
            </a:fld>
            <a:endParaRPr lang="en-US" dirty="0"/>
          </a:p>
        </p:txBody>
      </p:sp>
      <p:sp>
        <p:nvSpPr>
          <p:cNvPr id="13" name="TextBox 12">
            <a:extLst>
              <a:ext uri="{FF2B5EF4-FFF2-40B4-BE49-F238E27FC236}">
                <a16:creationId xmlns:a16="http://schemas.microsoft.com/office/drawing/2014/main" id="{8E45BD0A-22BE-8C44-BAC5-A8DB0EF1D79A}"/>
              </a:ext>
            </a:extLst>
          </p:cNvPr>
          <p:cNvSpPr txBox="1"/>
          <p:nvPr userDrawn="1"/>
        </p:nvSpPr>
        <p:spPr>
          <a:xfrm>
            <a:off x="270885" y="0"/>
            <a:ext cx="2396115" cy="533400"/>
          </a:xfrm>
          <a:prstGeom prst="rect">
            <a:avLst/>
          </a:prstGeom>
          <a:noFill/>
        </p:spPr>
        <p:txBody>
          <a:bodyPr wrap="none" rtlCol="0" anchor="ctr">
            <a:noAutofit/>
          </a:bodyPr>
          <a:lstStyle/>
          <a:p>
            <a:r>
              <a:rPr lang="en-US" sz="1200" b="1" i="0" spc="-40" baseline="0"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UNIVERSITY OF CINCINNATI |</a:t>
            </a:r>
          </a:p>
        </p:txBody>
      </p:sp>
      <p:sp>
        <p:nvSpPr>
          <p:cNvPr id="8" name="Text Placeholder 11">
            <a:extLst>
              <a:ext uri="{FF2B5EF4-FFF2-40B4-BE49-F238E27FC236}">
                <a16:creationId xmlns:a16="http://schemas.microsoft.com/office/drawing/2014/main" id="{67BBF0FE-EF72-FE2A-32F3-173F9DC37081}"/>
              </a:ext>
            </a:extLst>
          </p:cNvPr>
          <p:cNvSpPr txBox="1">
            <a:spLocks/>
          </p:cNvSpPr>
          <p:nvPr userDrawn="1"/>
        </p:nvSpPr>
        <p:spPr>
          <a:xfrm>
            <a:off x="2425700" y="0"/>
            <a:ext cx="3657600" cy="533400"/>
          </a:xfrm>
          <a:prstGeom prst="rect">
            <a:avLst/>
          </a:prstGeom>
        </p:spPr>
        <p:txBody>
          <a:bodyPr wrap="none" anchor="ctr">
            <a:noAutofit/>
          </a:bodyPr>
          <a:lstStyle>
            <a:lvl1pPr marL="0" indent="0" algn="l" defTabSz="914400" rtl="0" eaLnBrk="1" latinLnBrk="0" hangingPunct="1">
              <a:lnSpc>
                <a:spcPct val="100000"/>
              </a:lnSpc>
              <a:spcBef>
                <a:spcPts val="0"/>
              </a:spcBef>
              <a:buClr>
                <a:schemeClr val="accent1"/>
              </a:buClr>
              <a:buSzPct val="75000"/>
              <a:buFontTx/>
              <a:buNone/>
              <a:defRPr sz="1200" b="1" i="0" kern="1200" cap="all"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l" defTabSz="914400" rtl="0" eaLnBrk="1" latinLnBrk="0" hangingPunct="1">
              <a:lnSpc>
                <a:spcPct val="100000"/>
              </a:lnSpc>
              <a:spcBef>
                <a:spcPts val="600"/>
              </a:spcBef>
              <a:buClr>
                <a:schemeClr val="accent1"/>
              </a:buClr>
              <a:buSzPct val="75000"/>
              <a:buFontTx/>
              <a:buNone/>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100000"/>
              </a:lnSpc>
              <a:spcBef>
                <a:spcPts val="600"/>
              </a:spcBef>
              <a:buClr>
                <a:schemeClr val="accent1"/>
              </a:buClr>
              <a:buSzPct val="75000"/>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100000"/>
              </a:lnSpc>
              <a:spcBef>
                <a:spcPts val="600"/>
              </a:spcBef>
              <a:buClr>
                <a:schemeClr val="accent1"/>
              </a:buClr>
              <a:buSzPct val="75000"/>
              <a:buFontTx/>
              <a:buNone/>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100000"/>
              </a:lnSpc>
              <a:spcBef>
                <a:spcPts val="600"/>
              </a:spcBef>
              <a:buClr>
                <a:schemeClr val="accent1"/>
              </a:buClr>
              <a:buSzPct val="75000"/>
              <a:buFontTx/>
              <a:buNone/>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College of engineering and Applied science</a:t>
            </a:r>
            <a:endParaRPr lang="en-US" dirty="0"/>
          </a:p>
        </p:txBody>
      </p:sp>
    </p:spTree>
    <p:extLst>
      <p:ext uri="{BB962C8B-B14F-4D97-AF65-F5344CB8AC3E}">
        <p14:creationId xmlns:p14="http://schemas.microsoft.com/office/powerpoint/2010/main" val="25725342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73" r:id="rId4"/>
    <p:sldLayoutId id="2147483650" r:id="rId5"/>
    <p:sldLayoutId id="2147483674" r:id="rId6"/>
    <p:sldLayoutId id="2147483652" r:id="rId7"/>
    <p:sldLayoutId id="2147483675" r:id="rId8"/>
    <p:sldLayoutId id="2147483672" r:id="rId9"/>
    <p:sldLayoutId id="2147483666" r:id="rId10"/>
    <p:sldLayoutId id="2147483667" r:id="rId11"/>
    <p:sldLayoutId id="2147483668" r:id="rId12"/>
    <p:sldLayoutId id="2147483669" r:id="rId13"/>
    <p:sldLayoutId id="2147483654" r:id="rId14"/>
    <p:sldLayoutId id="2147483655" r:id="rId15"/>
    <p:sldLayoutId id="2147483671" r:id="rId16"/>
    <p:sldLayoutId id="2147483670" r:id="rId1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2500" b="0" i="0" kern="1200" cap="all"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00000"/>
        </a:lnSpc>
        <a:spcBef>
          <a:spcPts val="1800"/>
        </a:spcBef>
        <a:buClr>
          <a:schemeClr val="accent1"/>
        </a:buClr>
        <a:buSzPct val="75000"/>
        <a:buFont typeface="Arial" panose="020B0604020202020204" pitchFamily="34" charset="0"/>
        <a:buChar char="•"/>
        <a:defRPr sz="2400" b="0" i="0" kern="1200">
          <a:solidFill>
            <a:schemeClr val="tx1"/>
          </a:solidFill>
          <a:latin typeface="Gentium Book Basic" panose="02000503060000020004" pitchFamily="2" charset="77"/>
          <a:ea typeface="+mn-ea"/>
          <a:cs typeface="+mn-cs"/>
        </a:defRPr>
      </a:lvl1pPr>
      <a:lvl2pPr marL="6858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600"/>
        </a:spcBef>
        <a:buClr>
          <a:schemeClr val="accent1"/>
        </a:buClr>
        <a:buSzPct val="75000"/>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8D4A8A-A9C8-E545-9D5D-21811512EDCE}"/>
              </a:ext>
            </a:extLst>
          </p:cNvPr>
          <p:cNvSpPr>
            <a:spLocks noGrp="1"/>
          </p:cNvSpPr>
          <p:nvPr>
            <p:ph type="title"/>
          </p:nvPr>
        </p:nvSpPr>
        <p:spPr/>
        <p:txBody>
          <a:bodyPr/>
          <a:lstStyle/>
          <a:p>
            <a:r>
              <a:rPr lang="en-US" dirty="0"/>
              <a:t>Before you get started</a:t>
            </a:r>
          </a:p>
        </p:txBody>
      </p:sp>
      <p:sp>
        <p:nvSpPr>
          <p:cNvPr id="8" name="Content Placeholder 7">
            <a:extLst>
              <a:ext uri="{FF2B5EF4-FFF2-40B4-BE49-F238E27FC236}">
                <a16:creationId xmlns:a16="http://schemas.microsoft.com/office/drawing/2014/main" id="{088D306A-3780-4443-85E3-9DB0432BB111}"/>
              </a:ext>
            </a:extLst>
          </p:cNvPr>
          <p:cNvSpPr>
            <a:spLocks noGrp="1"/>
          </p:cNvSpPr>
          <p:nvPr>
            <p:ph idx="1"/>
          </p:nvPr>
        </p:nvSpPr>
        <p:spPr/>
        <p:txBody>
          <a:bodyPr/>
          <a:lstStyle/>
          <a:p>
            <a:pPr marL="233362" lvl="1" indent="0">
              <a:buNone/>
            </a:pPr>
            <a:r>
              <a:rPr lang="en-US" dirty="0">
                <a:solidFill>
                  <a:schemeClr val="accent4"/>
                </a:solidFill>
              </a:rPr>
              <a:t>By representing the UC brand in a consistent and cohesive way across departments, types of media, and audiences, we amplify a powerful message. Together, we represent the University of Cincinnati to the world.</a:t>
            </a:r>
          </a:p>
          <a:p>
            <a:pPr marL="233362" lvl="1" indent="0">
              <a:buNone/>
            </a:pPr>
            <a:endParaRPr lang="en-US" dirty="0">
              <a:solidFill>
                <a:schemeClr val="accent4"/>
              </a:solidFill>
            </a:endParaRPr>
          </a:p>
          <a:p>
            <a:pPr marL="233362" lvl="1" indent="0">
              <a:buNone/>
            </a:pPr>
            <a:r>
              <a:rPr lang="en-US" dirty="0">
                <a:solidFill>
                  <a:schemeClr val="accent4"/>
                </a:solidFill>
              </a:rPr>
              <a:t>Using this template helps ensure consistent execution of the UC brand. Changes to this template could impact brand integrity and accessibility for those with disabilities. </a:t>
            </a:r>
          </a:p>
          <a:p>
            <a:pPr marL="233362" lvl="1" indent="0">
              <a:buNone/>
            </a:pPr>
            <a:endParaRPr lang="en-US" dirty="0">
              <a:solidFill>
                <a:schemeClr val="accent4"/>
              </a:solidFill>
            </a:endParaRPr>
          </a:p>
          <a:p>
            <a:pPr marL="233362" lvl="1" indent="0">
              <a:buNone/>
            </a:pPr>
            <a:r>
              <a:rPr lang="en-US" dirty="0">
                <a:solidFill>
                  <a:schemeClr val="accent4"/>
                </a:solidFill>
              </a:rPr>
              <a:t>This template includes example slides. Make sure you update all slide fields and content, and delete any slides you don’t need.</a:t>
            </a:r>
          </a:p>
        </p:txBody>
      </p:sp>
      <p:sp>
        <p:nvSpPr>
          <p:cNvPr id="2" name="Footer Placeholder 1">
            <a:extLst>
              <a:ext uri="{FF2B5EF4-FFF2-40B4-BE49-F238E27FC236}">
                <a16:creationId xmlns:a16="http://schemas.microsoft.com/office/drawing/2014/main" id="{E9B49E11-C3E5-664B-A8F3-E9925CC74658}"/>
              </a:ext>
            </a:extLst>
          </p:cNvPr>
          <p:cNvSpPr>
            <a:spLocks noGrp="1"/>
          </p:cNvSpPr>
          <p:nvPr>
            <p:ph type="ftr" sz="quarter" idx="11"/>
          </p:nvPr>
        </p:nvSpPr>
        <p:spPr/>
        <p:txBody>
          <a:bodyPr/>
          <a:lstStyle/>
          <a:p>
            <a:r>
              <a:rPr lang="en-US" dirty="0"/>
              <a:t>SAMPLE PAGE</a:t>
            </a:r>
          </a:p>
        </p:txBody>
      </p:sp>
      <p:sp>
        <p:nvSpPr>
          <p:cNvPr id="3" name="Slide Number Placeholder 2">
            <a:extLst>
              <a:ext uri="{FF2B5EF4-FFF2-40B4-BE49-F238E27FC236}">
                <a16:creationId xmlns:a16="http://schemas.microsoft.com/office/drawing/2014/main" id="{10873EC8-42E5-6848-AB5B-A2EC73BE4F46}"/>
              </a:ext>
            </a:extLst>
          </p:cNvPr>
          <p:cNvSpPr>
            <a:spLocks noGrp="1"/>
          </p:cNvSpPr>
          <p:nvPr>
            <p:ph type="sldNum" sz="quarter" idx="12"/>
          </p:nvPr>
        </p:nvSpPr>
        <p:spPr/>
        <p:txBody>
          <a:bodyPr/>
          <a:lstStyle/>
          <a:p>
            <a:fld id="{4B8EE153-BF0C-9B4F-8512-164F9C8D6C2E}" type="slidenum">
              <a:rPr lang="en-US" smtClean="0"/>
              <a:pPr/>
              <a:t>1</a:t>
            </a:fld>
            <a:endParaRPr lang="en-US" dirty="0"/>
          </a:p>
        </p:txBody>
      </p:sp>
      <p:sp>
        <p:nvSpPr>
          <p:cNvPr id="17" name="Text Placeholder 16">
            <a:extLst>
              <a:ext uri="{FF2B5EF4-FFF2-40B4-BE49-F238E27FC236}">
                <a16:creationId xmlns:a16="http://schemas.microsoft.com/office/drawing/2014/main" id="{7E723EB4-5227-A549-87DB-C5E82A34953E}"/>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29568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056E-5567-AC4A-BD56-FC2D3D646C82}"/>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6F62BAAD-79E1-B24A-8DA0-9B211F08B100}"/>
              </a:ext>
            </a:extLst>
          </p:cNvPr>
          <p:cNvSpPr>
            <a:spLocks noGrp="1"/>
          </p:cNvSpPr>
          <p:nvPr>
            <p:ph type="subTitle" idx="1"/>
          </p:nvPr>
        </p:nvSpPr>
        <p:spPr/>
        <p:txBody>
          <a:bodyPr/>
          <a:lstStyle/>
          <a:p>
            <a:r>
              <a:rPr lang="en-US"/>
              <a:t>CTA, CONTACT INFO, ETC.</a:t>
            </a:r>
          </a:p>
        </p:txBody>
      </p:sp>
    </p:spTree>
    <p:extLst>
      <p:ext uri="{BB962C8B-B14F-4D97-AF65-F5344CB8AC3E}">
        <p14:creationId xmlns:p14="http://schemas.microsoft.com/office/powerpoint/2010/main" val="3756006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C704B-BA55-5440-A3EE-609C286C8742}"/>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95C36480-0BAF-604A-9900-7A81D96D25F3}"/>
              </a:ext>
            </a:extLst>
          </p:cNvPr>
          <p:cNvSpPr>
            <a:spLocks noGrp="1"/>
          </p:cNvSpPr>
          <p:nvPr>
            <p:ph type="subTitle" idx="1"/>
          </p:nvPr>
        </p:nvSpPr>
        <p:spPr/>
        <p:txBody>
          <a:bodyPr/>
          <a:lstStyle/>
          <a:p>
            <a:r>
              <a:rPr lang="en-US"/>
              <a:t>Final Notes / CTA</a:t>
            </a:r>
          </a:p>
        </p:txBody>
      </p:sp>
      <p:sp>
        <p:nvSpPr>
          <p:cNvPr id="5" name="Text Placeholder 4">
            <a:extLst>
              <a:ext uri="{FF2B5EF4-FFF2-40B4-BE49-F238E27FC236}">
                <a16:creationId xmlns:a16="http://schemas.microsoft.com/office/drawing/2014/main" id="{B744A88D-A3E6-BA4B-8695-237BD41AFDE7}"/>
              </a:ext>
            </a:extLst>
          </p:cNvPr>
          <p:cNvSpPr>
            <a:spLocks noGrp="1"/>
          </p:cNvSpPr>
          <p:nvPr>
            <p:ph type="body" sz="quarter" idx="13"/>
          </p:nvPr>
        </p:nvSpPr>
        <p:spPr/>
        <p:txBody>
          <a:bodyPr/>
          <a:lstStyle/>
          <a:p>
            <a:r>
              <a:rPr lang="en-US"/>
              <a:t>INCLUDE CONTACT INFORMATION HERE</a:t>
            </a:r>
          </a:p>
        </p:txBody>
      </p:sp>
    </p:spTree>
    <p:extLst>
      <p:ext uri="{BB962C8B-B14F-4D97-AF65-F5344CB8AC3E}">
        <p14:creationId xmlns:p14="http://schemas.microsoft.com/office/powerpoint/2010/main" val="132811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309E-0D06-1C40-9E38-26191D5A92A5}"/>
              </a:ext>
            </a:extLst>
          </p:cNvPr>
          <p:cNvSpPr>
            <a:spLocks noGrp="1"/>
          </p:cNvSpPr>
          <p:nvPr>
            <p:ph type="ctrTitle"/>
          </p:nvPr>
        </p:nvSpPr>
        <p:spPr/>
        <p:txBody>
          <a:bodyPr/>
          <a:lstStyle/>
          <a:p>
            <a:r>
              <a:rPr lang="en-US"/>
              <a:t>EXAMPLE SLIDES</a:t>
            </a:r>
          </a:p>
        </p:txBody>
      </p:sp>
      <p:sp>
        <p:nvSpPr>
          <p:cNvPr id="5" name="Text Placeholder 4">
            <a:extLst>
              <a:ext uri="{FF2B5EF4-FFF2-40B4-BE49-F238E27FC236}">
                <a16:creationId xmlns:a16="http://schemas.microsoft.com/office/drawing/2014/main" id="{1248587B-4A41-0F4E-968B-F2823D6DFAAB}"/>
              </a:ext>
            </a:extLst>
          </p:cNvPr>
          <p:cNvSpPr>
            <a:spLocks noGrp="1"/>
          </p:cNvSpPr>
          <p:nvPr>
            <p:ph type="subTitle" idx="1"/>
          </p:nvPr>
        </p:nvSpPr>
        <p:spPr/>
        <p:txBody>
          <a:bodyPr/>
          <a:lstStyle/>
          <a:p>
            <a:r>
              <a:rPr lang="en-US" dirty="0"/>
              <a:t>Need a hand? Replace the content with your own.</a:t>
            </a:r>
          </a:p>
        </p:txBody>
      </p:sp>
    </p:spTree>
    <p:extLst>
      <p:ext uri="{BB962C8B-B14F-4D97-AF65-F5344CB8AC3E}">
        <p14:creationId xmlns:p14="http://schemas.microsoft.com/office/powerpoint/2010/main" val="42851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8D4A8A-A9C8-E545-9D5D-21811512EDCE}"/>
              </a:ext>
            </a:extLst>
          </p:cNvPr>
          <p:cNvSpPr>
            <a:spLocks noGrp="1"/>
          </p:cNvSpPr>
          <p:nvPr>
            <p:ph type="title"/>
          </p:nvPr>
        </p:nvSpPr>
        <p:spPr/>
        <p:txBody>
          <a:bodyPr/>
          <a:lstStyle/>
          <a:p>
            <a:r>
              <a:rPr lang="en-US" dirty="0"/>
              <a:t>LOREM IPSUM DOLOR SIT AMET, CONSECTETUER ADIPISCING ELIT</a:t>
            </a:r>
          </a:p>
        </p:txBody>
      </p:sp>
      <p:sp>
        <p:nvSpPr>
          <p:cNvPr id="8" name="Content Placeholder 7">
            <a:extLst>
              <a:ext uri="{FF2B5EF4-FFF2-40B4-BE49-F238E27FC236}">
                <a16:creationId xmlns:a16="http://schemas.microsoft.com/office/drawing/2014/main" id="{088D306A-3780-4443-85E3-9DB0432BB111}"/>
              </a:ext>
            </a:extLst>
          </p:cNvPr>
          <p:cNvSpPr>
            <a:spLocks noGrp="1"/>
          </p:cNvSpPr>
          <p:nvPr>
            <p:ph idx="1"/>
          </p:nvPr>
        </p:nvSpPr>
        <p:spPr/>
        <p:txBody>
          <a:bodyPr/>
          <a:lstStyle/>
          <a:p>
            <a:r>
              <a:rPr lang="en-US" dirty="0"/>
              <a:t>Maecenas porttitor </a:t>
            </a:r>
            <a:r>
              <a:rPr lang="en-US" dirty="0" err="1"/>
              <a:t>congue</a:t>
            </a:r>
            <a:r>
              <a:rPr lang="en-US" dirty="0"/>
              <a:t> </a:t>
            </a:r>
            <a:r>
              <a:rPr lang="en-US" dirty="0" err="1"/>
              <a:t>massa</a:t>
            </a:r>
            <a:endParaRPr lang="en-US" dirty="0"/>
          </a:p>
          <a:p>
            <a:pPr lvl="1"/>
            <a:r>
              <a:rPr lang="en-US" dirty="0" err="1"/>
              <a:t>Fusce</a:t>
            </a:r>
            <a:r>
              <a:rPr lang="en-US" dirty="0"/>
              <a:t> posuere, magna sed pulvinar ultricies, purus lectus malesuada libero, sit amet commodo magna eros </a:t>
            </a:r>
            <a:r>
              <a:rPr lang="en-US" dirty="0" err="1"/>
              <a:t>quis</a:t>
            </a:r>
            <a:r>
              <a:rPr lang="en-US" dirty="0"/>
              <a:t> </a:t>
            </a:r>
            <a:r>
              <a:rPr lang="en-US" dirty="0" err="1"/>
              <a:t>urna</a:t>
            </a:r>
            <a:endParaRPr lang="en-US" dirty="0"/>
          </a:p>
          <a:p>
            <a:pPr lvl="2"/>
            <a:r>
              <a:rPr lang="en-US" dirty="0"/>
              <a:t>Nunc viverra </a:t>
            </a:r>
            <a:r>
              <a:rPr lang="en-US" dirty="0" err="1"/>
              <a:t>imperdiet</a:t>
            </a:r>
            <a:r>
              <a:rPr lang="en-US" dirty="0"/>
              <a:t> </a:t>
            </a:r>
            <a:r>
              <a:rPr lang="en-US" dirty="0" err="1"/>
              <a:t>enim</a:t>
            </a:r>
            <a:endParaRPr lang="en-US" dirty="0"/>
          </a:p>
          <a:p>
            <a:pPr lvl="2"/>
            <a:r>
              <a:rPr lang="en-US" dirty="0" err="1"/>
              <a:t>Fusce</a:t>
            </a:r>
            <a:r>
              <a:rPr lang="en-US" dirty="0"/>
              <a:t> </a:t>
            </a:r>
            <a:r>
              <a:rPr lang="en-US" dirty="0" err="1"/>
              <a:t>est</a:t>
            </a:r>
            <a:endParaRPr lang="en-US" dirty="0"/>
          </a:p>
          <a:p>
            <a:pPr lvl="2"/>
            <a:r>
              <a:rPr lang="en-US" dirty="0" err="1"/>
              <a:t>Vivamus</a:t>
            </a:r>
            <a:r>
              <a:rPr lang="en-US" dirty="0"/>
              <a:t> a </a:t>
            </a:r>
            <a:r>
              <a:rPr lang="en-US" dirty="0" err="1"/>
              <a:t>tellus</a:t>
            </a:r>
            <a:endParaRPr lang="en-US" dirty="0"/>
          </a:p>
          <a:p>
            <a:r>
              <a:rPr lang="en-US" dirty="0"/>
              <a:t>Pellentesque habitant morbi tristique senectus et netus et malesuada fames ac </a:t>
            </a:r>
            <a:r>
              <a:rPr lang="en-US" dirty="0" err="1"/>
              <a:t>turpis</a:t>
            </a:r>
            <a:r>
              <a:rPr lang="en-US" dirty="0"/>
              <a:t> </a:t>
            </a:r>
            <a:r>
              <a:rPr lang="en-US" dirty="0" err="1"/>
              <a:t>egestas</a:t>
            </a:r>
            <a:endParaRPr lang="en-US" dirty="0"/>
          </a:p>
          <a:p>
            <a:r>
              <a:rPr lang="en-US" dirty="0"/>
              <a:t>Proin pharetra </a:t>
            </a:r>
            <a:r>
              <a:rPr lang="en-US" dirty="0" err="1"/>
              <a:t>nonummy</a:t>
            </a:r>
            <a:r>
              <a:rPr lang="en-US" dirty="0"/>
              <a:t> </a:t>
            </a:r>
            <a:r>
              <a:rPr lang="en-US" dirty="0" err="1"/>
              <a:t>pede</a:t>
            </a:r>
            <a:endParaRPr lang="en-US" dirty="0"/>
          </a:p>
        </p:txBody>
      </p:sp>
      <p:sp>
        <p:nvSpPr>
          <p:cNvPr id="2" name="Footer Placeholder 1">
            <a:extLst>
              <a:ext uri="{FF2B5EF4-FFF2-40B4-BE49-F238E27FC236}">
                <a16:creationId xmlns:a16="http://schemas.microsoft.com/office/drawing/2014/main" id="{E9B49E11-C3E5-664B-A8F3-E9925CC74658}"/>
              </a:ext>
            </a:extLst>
          </p:cNvPr>
          <p:cNvSpPr>
            <a:spLocks noGrp="1"/>
          </p:cNvSpPr>
          <p:nvPr>
            <p:ph type="ftr" sz="quarter" idx="11"/>
          </p:nvPr>
        </p:nvSpPr>
        <p:spPr/>
        <p:txBody>
          <a:bodyPr/>
          <a:lstStyle/>
          <a:p>
            <a:r>
              <a:rPr lang="en-US" dirty="0"/>
              <a:t>optional title of presentation / section</a:t>
            </a:r>
          </a:p>
        </p:txBody>
      </p:sp>
      <p:sp>
        <p:nvSpPr>
          <p:cNvPr id="3" name="Slide Number Placeholder 2">
            <a:extLst>
              <a:ext uri="{FF2B5EF4-FFF2-40B4-BE49-F238E27FC236}">
                <a16:creationId xmlns:a16="http://schemas.microsoft.com/office/drawing/2014/main" id="{10873EC8-42E5-6848-AB5B-A2EC73BE4F46}"/>
              </a:ext>
            </a:extLst>
          </p:cNvPr>
          <p:cNvSpPr>
            <a:spLocks noGrp="1"/>
          </p:cNvSpPr>
          <p:nvPr>
            <p:ph type="sldNum" sz="quarter" idx="12"/>
          </p:nvPr>
        </p:nvSpPr>
        <p:spPr/>
        <p:txBody>
          <a:bodyPr/>
          <a:lstStyle/>
          <a:p>
            <a:fld id="{4B8EE153-BF0C-9B4F-8512-164F9C8D6C2E}" type="slidenum">
              <a:rPr lang="en-US" smtClean="0"/>
              <a:pPr/>
              <a:t>13</a:t>
            </a:fld>
            <a:endParaRPr lang="en-US"/>
          </a:p>
        </p:txBody>
      </p:sp>
      <p:sp>
        <p:nvSpPr>
          <p:cNvPr id="17" name="Text Placeholder 16">
            <a:extLst>
              <a:ext uri="{FF2B5EF4-FFF2-40B4-BE49-F238E27FC236}">
                <a16:creationId xmlns:a16="http://schemas.microsoft.com/office/drawing/2014/main" id="{7E723EB4-5227-A549-87DB-C5E82A34953E}"/>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2804588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8D4A8A-A9C8-E545-9D5D-21811512EDCE}"/>
              </a:ext>
            </a:extLst>
          </p:cNvPr>
          <p:cNvSpPr>
            <a:spLocks noGrp="1"/>
          </p:cNvSpPr>
          <p:nvPr>
            <p:ph type="title"/>
          </p:nvPr>
        </p:nvSpPr>
        <p:spPr/>
        <p:txBody>
          <a:bodyPr/>
          <a:lstStyle/>
          <a:p>
            <a:r>
              <a:rPr lang="en-US" dirty="0"/>
              <a:t>LOREM IPSUM DOLOR SIT AMET, CONSECTETUER ADIPISCING ELIT</a:t>
            </a:r>
          </a:p>
        </p:txBody>
      </p:sp>
      <p:sp>
        <p:nvSpPr>
          <p:cNvPr id="8" name="Content Placeholder 7">
            <a:extLst>
              <a:ext uri="{FF2B5EF4-FFF2-40B4-BE49-F238E27FC236}">
                <a16:creationId xmlns:a16="http://schemas.microsoft.com/office/drawing/2014/main" id="{088D306A-3780-4443-85E3-9DB0432BB111}"/>
              </a:ext>
            </a:extLst>
          </p:cNvPr>
          <p:cNvSpPr>
            <a:spLocks noGrp="1"/>
          </p:cNvSpPr>
          <p:nvPr>
            <p:ph sz="half" idx="1"/>
          </p:nvPr>
        </p:nvSpPr>
        <p:spPr/>
        <p:txBody>
          <a:bodyPr/>
          <a:lstStyle/>
          <a:p>
            <a:r>
              <a:rPr lang="en-US" dirty="0"/>
              <a:t>Maecenas porttitor </a:t>
            </a:r>
            <a:r>
              <a:rPr lang="en-US" dirty="0" err="1"/>
              <a:t>congue</a:t>
            </a:r>
            <a:r>
              <a:rPr lang="en-US" dirty="0"/>
              <a:t> </a:t>
            </a:r>
            <a:r>
              <a:rPr lang="en-US" dirty="0" err="1"/>
              <a:t>massa</a:t>
            </a:r>
            <a:endParaRPr lang="en-US" dirty="0"/>
          </a:p>
          <a:p>
            <a:r>
              <a:rPr lang="en-US" dirty="0" err="1"/>
              <a:t>Fusce</a:t>
            </a:r>
            <a:r>
              <a:rPr lang="en-US" dirty="0"/>
              <a:t> posuere</a:t>
            </a:r>
          </a:p>
          <a:p>
            <a:r>
              <a:rPr lang="en-US" dirty="0"/>
              <a:t>Magna sed pulvinar ultricies, purus lectus malesuada libero</a:t>
            </a:r>
          </a:p>
          <a:p>
            <a:pPr lvl="1"/>
            <a:r>
              <a:rPr lang="en-US" dirty="0"/>
              <a:t>Sit amet commodo magna eros </a:t>
            </a:r>
            <a:r>
              <a:rPr lang="en-US" dirty="0" err="1"/>
              <a:t>quis</a:t>
            </a:r>
            <a:r>
              <a:rPr lang="en-US" dirty="0"/>
              <a:t> </a:t>
            </a:r>
            <a:r>
              <a:rPr lang="en-US" dirty="0" err="1"/>
              <a:t>urna</a:t>
            </a:r>
            <a:endParaRPr lang="en-US" dirty="0"/>
          </a:p>
          <a:p>
            <a:pPr lvl="2"/>
            <a:r>
              <a:rPr lang="en-US" dirty="0"/>
              <a:t>Nunc viverra </a:t>
            </a:r>
            <a:r>
              <a:rPr lang="en-US" dirty="0" err="1"/>
              <a:t>imperdiet</a:t>
            </a:r>
            <a:r>
              <a:rPr lang="en-US" dirty="0"/>
              <a:t> </a:t>
            </a:r>
            <a:r>
              <a:rPr lang="en-US" dirty="0" err="1"/>
              <a:t>enim</a:t>
            </a:r>
            <a:endParaRPr lang="en-US" dirty="0"/>
          </a:p>
          <a:p>
            <a:pPr lvl="2"/>
            <a:r>
              <a:rPr lang="en-US" dirty="0" err="1"/>
              <a:t>Fusce</a:t>
            </a:r>
            <a:r>
              <a:rPr lang="en-US" dirty="0"/>
              <a:t> </a:t>
            </a:r>
            <a:r>
              <a:rPr lang="en-US" dirty="0" err="1"/>
              <a:t>est</a:t>
            </a:r>
            <a:endParaRPr lang="en-US" dirty="0"/>
          </a:p>
          <a:p>
            <a:pPr lvl="2"/>
            <a:r>
              <a:rPr lang="en-US" dirty="0" err="1"/>
              <a:t>Vivamus</a:t>
            </a:r>
            <a:r>
              <a:rPr lang="en-US" dirty="0"/>
              <a:t> a </a:t>
            </a:r>
            <a:r>
              <a:rPr lang="en-US" dirty="0" err="1"/>
              <a:t>tellus</a:t>
            </a:r>
            <a:endParaRPr lang="en-US" dirty="0"/>
          </a:p>
        </p:txBody>
      </p:sp>
      <p:sp>
        <p:nvSpPr>
          <p:cNvPr id="4" name="Content Placeholder 3">
            <a:extLst>
              <a:ext uri="{FF2B5EF4-FFF2-40B4-BE49-F238E27FC236}">
                <a16:creationId xmlns:a16="http://schemas.microsoft.com/office/drawing/2014/main" id="{4541A07B-249C-F041-A736-F11B45C6CCAA}"/>
              </a:ext>
            </a:extLst>
          </p:cNvPr>
          <p:cNvSpPr>
            <a:spLocks noGrp="1"/>
          </p:cNvSpPr>
          <p:nvPr>
            <p:ph sz="half" idx="2"/>
          </p:nvPr>
        </p:nvSpPr>
        <p:spPr/>
        <p:txBody>
          <a:bodyPr/>
          <a:lstStyle/>
          <a:p>
            <a:r>
              <a:rPr lang="en-US" dirty="0"/>
              <a:t>Maecenas porttitor </a:t>
            </a:r>
            <a:r>
              <a:rPr lang="en-US" dirty="0" err="1"/>
              <a:t>congue</a:t>
            </a:r>
            <a:r>
              <a:rPr lang="en-US" dirty="0"/>
              <a:t> </a:t>
            </a:r>
            <a:r>
              <a:rPr lang="en-US" dirty="0" err="1"/>
              <a:t>massa</a:t>
            </a:r>
            <a:endParaRPr lang="en-US" dirty="0"/>
          </a:p>
          <a:p>
            <a:r>
              <a:rPr lang="en-US" dirty="0" err="1"/>
              <a:t>Fusce</a:t>
            </a:r>
            <a:r>
              <a:rPr lang="en-US" dirty="0"/>
              <a:t> posuere</a:t>
            </a:r>
          </a:p>
          <a:p>
            <a:r>
              <a:rPr lang="en-US" dirty="0"/>
              <a:t>Magna sed pulvinar ultricies, purus lectus malesuada libero</a:t>
            </a:r>
          </a:p>
          <a:p>
            <a:pPr lvl="1"/>
            <a:r>
              <a:rPr lang="en-US" dirty="0"/>
              <a:t>Sit amet commodo magna eros </a:t>
            </a:r>
            <a:r>
              <a:rPr lang="en-US" dirty="0" err="1"/>
              <a:t>quis</a:t>
            </a:r>
            <a:r>
              <a:rPr lang="en-US" dirty="0"/>
              <a:t> </a:t>
            </a:r>
            <a:r>
              <a:rPr lang="en-US" dirty="0" err="1"/>
              <a:t>urna</a:t>
            </a:r>
            <a:endParaRPr lang="en-US" dirty="0"/>
          </a:p>
          <a:p>
            <a:pPr lvl="2"/>
            <a:r>
              <a:rPr lang="en-US" dirty="0"/>
              <a:t>Nunc viverra </a:t>
            </a:r>
            <a:r>
              <a:rPr lang="en-US" dirty="0" err="1"/>
              <a:t>imperdiet</a:t>
            </a:r>
            <a:r>
              <a:rPr lang="en-US" dirty="0"/>
              <a:t> </a:t>
            </a:r>
            <a:r>
              <a:rPr lang="en-US" dirty="0" err="1"/>
              <a:t>enim</a:t>
            </a:r>
            <a:endParaRPr lang="en-US" dirty="0"/>
          </a:p>
          <a:p>
            <a:pPr lvl="2"/>
            <a:r>
              <a:rPr lang="en-US" dirty="0" err="1"/>
              <a:t>Fusce</a:t>
            </a:r>
            <a:r>
              <a:rPr lang="en-US" dirty="0"/>
              <a:t> </a:t>
            </a:r>
            <a:r>
              <a:rPr lang="en-US" dirty="0" err="1"/>
              <a:t>est</a:t>
            </a:r>
            <a:endParaRPr lang="en-US" dirty="0"/>
          </a:p>
          <a:p>
            <a:pPr lvl="2"/>
            <a:r>
              <a:rPr lang="en-US" dirty="0" err="1"/>
              <a:t>Vivamus</a:t>
            </a:r>
            <a:r>
              <a:rPr lang="en-US" dirty="0"/>
              <a:t> a </a:t>
            </a:r>
            <a:r>
              <a:rPr lang="en-US" dirty="0" err="1"/>
              <a:t>tellus</a:t>
            </a:r>
            <a:endParaRPr lang="en-US" dirty="0"/>
          </a:p>
        </p:txBody>
      </p:sp>
      <p:sp>
        <p:nvSpPr>
          <p:cNvPr id="2" name="Footer Placeholder 1">
            <a:extLst>
              <a:ext uri="{FF2B5EF4-FFF2-40B4-BE49-F238E27FC236}">
                <a16:creationId xmlns:a16="http://schemas.microsoft.com/office/drawing/2014/main" id="{E9B49E11-C3E5-664B-A8F3-E9925CC74658}"/>
              </a:ext>
            </a:extLst>
          </p:cNvPr>
          <p:cNvSpPr>
            <a:spLocks noGrp="1"/>
          </p:cNvSpPr>
          <p:nvPr>
            <p:ph type="ftr" sz="quarter" idx="11"/>
          </p:nvPr>
        </p:nvSpPr>
        <p:spPr/>
        <p:txBody>
          <a:bodyPr/>
          <a:lstStyle/>
          <a:p>
            <a:r>
              <a:rPr lang="en-US" dirty="0"/>
              <a:t>optional title of presentation / section</a:t>
            </a:r>
          </a:p>
        </p:txBody>
      </p:sp>
      <p:sp>
        <p:nvSpPr>
          <p:cNvPr id="3" name="Slide Number Placeholder 2">
            <a:extLst>
              <a:ext uri="{FF2B5EF4-FFF2-40B4-BE49-F238E27FC236}">
                <a16:creationId xmlns:a16="http://schemas.microsoft.com/office/drawing/2014/main" id="{10873EC8-42E5-6848-AB5B-A2EC73BE4F46}"/>
              </a:ext>
            </a:extLst>
          </p:cNvPr>
          <p:cNvSpPr>
            <a:spLocks noGrp="1"/>
          </p:cNvSpPr>
          <p:nvPr>
            <p:ph type="sldNum" sz="quarter" idx="12"/>
          </p:nvPr>
        </p:nvSpPr>
        <p:spPr/>
        <p:txBody>
          <a:bodyPr/>
          <a:lstStyle/>
          <a:p>
            <a:fld id="{4B8EE153-BF0C-9B4F-8512-164F9C8D6C2E}" type="slidenum">
              <a:rPr lang="en-US" smtClean="0"/>
              <a:pPr/>
              <a:t>14</a:t>
            </a:fld>
            <a:endParaRPr lang="en-US"/>
          </a:p>
        </p:txBody>
      </p:sp>
      <p:sp>
        <p:nvSpPr>
          <p:cNvPr id="17" name="Text Placeholder 16">
            <a:extLst>
              <a:ext uri="{FF2B5EF4-FFF2-40B4-BE49-F238E27FC236}">
                <a16:creationId xmlns:a16="http://schemas.microsoft.com/office/drawing/2014/main" id="{7E723EB4-5227-A549-87DB-C5E82A34953E}"/>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152899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8D4A8A-A9C8-E545-9D5D-21811512EDCE}"/>
              </a:ext>
            </a:extLst>
          </p:cNvPr>
          <p:cNvSpPr>
            <a:spLocks noGrp="1"/>
          </p:cNvSpPr>
          <p:nvPr>
            <p:ph type="title"/>
          </p:nvPr>
        </p:nvSpPr>
        <p:spPr/>
        <p:txBody>
          <a:bodyPr/>
          <a:lstStyle/>
          <a:p>
            <a:r>
              <a:rPr lang="en-US" dirty="0"/>
              <a:t>LOREM IPSUM DOLOR SIT AMET, CONSECTETUER ADIPISCING ELIT</a:t>
            </a:r>
          </a:p>
        </p:txBody>
      </p:sp>
      <p:sp>
        <p:nvSpPr>
          <p:cNvPr id="8" name="Content Placeholder 7">
            <a:extLst>
              <a:ext uri="{FF2B5EF4-FFF2-40B4-BE49-F238E27FC236}">
                <a16:creationId xmlns:a16="http://schemas.microsoft.com/office/drawing/2014/main" id="{088D306A-3780-4443-85E3-9DB0432BB111}"/>
              </a:ext>
            </a:extLst>
          </p:cNvPr>
          <p:cNvSpPr>
            <a:spLocks noGrp="1"/>
          </p:cNvSpPr>
          <p:nvPr>
            <p:ph sz="half" idx="1"/>
          </p:nvPr>
        </p:nvSpPr>
        <p:spPr/>
        <p:txBody>
          <a:bodyPr/>
          <a:lstStyle/>
          <a:p>
            <a:r>
              <a:rPr lang="en-US" dirty="0"/>
              <a:t>Lorem ipsum dolor sit amet, consectetuer adipiscing elit, maecenas porttitor congue massa.</a:t>
            </a:r>
          </a:p>
          <a:p>
            <a:pPr lvl="1"/>
            <a:r>
              <a:rPr lang="en-US" dirty="0"/>
              <a:t>Sit amet commodo magna eros </a:t>
            </a:r>
            <a:r>
              <a:rPr lang="en-US" dirty="0" err="1"/>
              <a:t>quis</a:t>
            </a:r>
            <a:r>
              <a:rPr lang="en-US" dirty="0"/>
              <a:t> </a:t>
            </a:r>
            <a:r>
              <a:rPr lang="en-US" dirty="0" err="1"/>
              <a:t>urna</a:t>
            </a:r>
            <a:endParaRPr lang="en-US" dirty="0"/>
          </a:p>
          <a:p>
            <a:pPr lvl="2"/>
            <a:r>
              <a:rPr lang="en-US" dirty="0"/>
              <a:t>Nunc viverra </a:t>
            </a:r>
            <a:r>
              <a:rPr lang="en-US" dirty="0" err="1"/>
              <a:t>imperdiet</a:t>
            </a:r>
            <a:r>
              <a:rPr lang="en-US" dirty="0"/>
              <a:t> </a:t>
            </a:r>
            <a:r>
              <a:rPr lang="en-US" dirty="0" err="1"/>
              <a:t>enim</a:t>
            </a:r>
            <a:endParaRPr lang="en-US" dirty="0"/>
          </a:p>
          <a:p>
            <a:pPr lvl="2"/>
            <a:r>
              <a:rPr lang="en-US" dirty="0" err="1"/>
              <a:t>Fusce</a:t>
            </a:r>
            <a:r>
              <a:rPr lang="en-US" dirty="0"/>
              <a:t> </a:t>
            </a:r>
            <a:r>
              <a:rPr lang="en-US" dirty="0" err="1"/>
              <a:t>est</a:t>
            </a:r>
            <a:endParaRPr lang="en-US" dirty="0"/>
          </a:p>
          <a:p>
            <a:pPr lvl="2"/>
            <a:r>
              <a:rPr lang="en-US" dirty="0" err="1"/>
              <a:t>Vivamus</a:t>
            </a:r>
            <a:r>
              <a:rPr lang="en-US" dirty="0"/>
              <a:t> a </a:t>
            </a:r>
            <a:r>
              <a:rPr lang="en-US" dirty="0" err="1"/>
              <a:t>tellus</a:t>
            </a:r>
            <a:endParaRPr lang="en-US" dirty="0"/>
          </a:p>
        </p:txBody>
      </p:sp>
      <p:sp>
        <p:nvSpPr>
          <p:cNvPr id="4" name="Content Placeholder 3">
            <a:extLst>
              <a:ext uri="{FF2B5EF4-FFF2-40B4-BE49-F238E27FC236}">
                <a16:creationId xmlns:a16="http://schemas.microsoft.com/office/drawing/2014/main" id="{4541A07B-249C-F041-A736-F11B45C6CCAA}"/>
              </a:ext>
            </a:extLst>
          </p:cNvPr>
          <p:cNvSpPr>
            <a:spLocks noGrp="1"/>
          </p:cNvSpPr>
          <p:nvPr>
            <p:ph sz="half" idx="2"/>
          </p:nvPr>
        </p:nvSpPr>
        <p:spPr/>
        <p:txBody>
          <a:bodyPr/>
          <a:lstStyle/>
          <a:p>
            <a:r>
              <a:rPr lang="en-US" dirty="0"/>
              <a:t>Lorem ipsum dolor sit amet, consectetuer adipiscing elit, maecenas porttitor congue massa.</a:t>
            </a:r>
          </a:p>
          <a:p>
            <a:pPr lvl="1"/>
            <a:r>
              <a:rPr lang="en-US" dirty="0"/>
              <a:t>Sit amet commodo magna eros quis urna</a:t>
            </a:r>
          </a:p>
          <a:p>
            <a:pPr lvl="1"/>
            <a:r>
              <a:rPr lang="en-US" dirty="0"/>
              <a:t>Nunc viverra imperdiet enim</a:t>
            </a:r>
          </a:p>
          <a:p>
            <a:pPr lvl="1"/>
            <a:r>
              <a:rPr lang="en-US" dirty="0"/>
              <a:t>Fusce est</a:t>
            </a:r>
          </a:p>
          <a:p>
            <a:pPr lvl="1"/>
            <a:r>
              <a:rPr lang="en-US" dirty="0"/>
              <a:t>Vivamus a tellus</a:t>
            </a:r>
          </a:p>
        </p:txBody>
      </p:sp>
      <p:sp>
        <p:nvSpPr>
          <p:cNvPr id="2" name="Footer Placeholder 1">
            <a:extLst>
              <a:ext uri="{FF2B5EF4-FFF2-40B4-BE49-F238E27FC236}">
                <a16:creationId xmlns:a16="http://schemas.microsoft.com/office/drawing/2014/main" id="{E9B49E11-C3E5-664B-A8F3-E9925CC74658}"/>
              </a:ext>
            </a:extLst>
          </p:cNvPr>
          <p:cNvSpPr>
            <a:spLocks noGrp="1"/>
          </p:cNvSpPr>
          <p:nvPr>
            <p:ph type="ftr" sz="quarter" idx="11"/>
          </p:nvPr>
        </p:nvSpPr>
        <p:spPr/>
        <p:txBody>
          <a:bodyPr/>
          <a:lstStyle/>
          <a:p>
            <a:r>
              <a:rPr lang="en-US" dirty="0"/>
              <a:t>optional title of presentation / section</a:t>
            </a:r>
          </a:p>
        </p:txBody>
      </p:sp>
      <p:sp>
        <p:nvSpPr>
          <p:cNvPr id="3" name="Slide Number Placeholder 2">
            <a:extLst>
              <a:ext uri="{FF2B5EF4-FFF2-40B4-BE49-F238E27FC236}">
                <a16:creationId xmlns:a16="http://schemas.microsoft.com/office/drawing/2014/main" id="{10873EC8-42E5-6848-AB5B-A2EC73BE4F46}"/>
              </a:ext>
            </a:extLst>
          </p:cNvPr>
          <p:cNvSpPr>
            <a:spLocks noGrp="1"/>
          </p:cNvSpPr>
          <p:nvPr>
            <p:ph type="sldNum" sz="quarter" idx="12"/>
          </p:nvPr>
        </p:nvSpPr>
        <p:spPr/>
        <p:txBody>
          <a:bodyPr/>
          <a:lstStyle/>
          <a:p>
            <a:fld id="{4B8EE153-BF0C-9B4F-8512-164F9C8D6C2E}" type="slidenum">
              <a:rPr lang="en-US" smtClean="0"/>
              <a:pPr/>
              <a:t>15</a:t>
            </a:fld>
            <a:endParaRPr lang="en-US"/>
          </a:p>
        </p:txBody>
      </p:sp>
      <p:sp>
        <p:nvSpPr>
          <p:cNvPr id="17" name="Text Placeholder 16">
            <a:extLst>
              <a:ext uri="{FF2B5EF4-FFF2-40B4-BE49-F238E27FC236}">
                <a16:creationId xmlns:a16="http://schemas.microsoft.com/office/drawing/2014/main" id="{7E723EB4-5227-A549-87DB-C5E82A34953E}"/>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3626102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E30C-72DA-384A-99E7-6EABB76A12F1}"/>
              </a:ext>
            </a:extLst>
          </p:cNvPr>
          <p:cNvSpPr>
            <a:spLocks noGrp="1"/>
          </p:cNvSpPr>
          <p:nvPr>
            <p:ph type="title"/>
          </p:nvPr>
        </p:nvSpPr>
        <p:spPr/>
        <p:txBody>
          <a:bodyPr/>
          <a:lstStyle/>
          <a:p>
            <a:r>
              <a:rPr lang="en-US"/>
              <a:t>COLUMN CHART EXAMPLE</a:t>
            </a:r>
          </a:p>
        </p:txBody>
      </p:sp>
      <p:graphicFrame>
        <p:nvGraphicFramePr>
          <p:cNvPr id="10" name="Content Placeholder 9">
            <a:extLst>
              <a:ext uri="{FF2B5EF4-FFF2-40B4-BE49-F238E27FC236}">
                <a16:creationId xmlns:a16="http://schemas.microsoft.com/office/drawing/2014/main" id="{D6B480B7-9520-0943-9531-33AD26FA7095}"/>
              </a:ext>
            </a:extLst>
          </p:cNvPr>
          <p:cNvGraphicFramePr>
            <a:graphicFrameLocks noGrp="1"/>
          </p:cNvGraphicFramePr>
          <p:nvPr>
            <p:ph idx="1"/>
            <p:extLst>
              <p:ext uri="{D42A27DB-BD31-4B8C-83A1-F6EECF244321}">
                <p14:modId xmlns:p14="http://schemas.microsoft.com/office/powerpoint/2010/main" val="805080591"/>
              </p:ext>
            </p:extLst>
          </p:nvPr>
        </p:nvGraphicFramePr>
        <p:xfrm>
          <a:off x="609600" y="2057400"/>
          <a:ext cx="10972800"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783358C3-4FCA-5847-8BF0-C8DD94B444DB}"/>
              </a:ext>
            </a:extLst>
          </p:cNvPr>
          <p:cNvSpPr>
            <a:spLocks noGrp="1"/>
          </p:cNvSpPr>
          <p:nvPr>
            <p:ph type="ftr" sz="quarter" idx="11"/>
          </p:nvPr>
        </p:nvSpPr>
        <p:spPr/>
        <p:txBody>
          <a:bodyPr/>
          <a:lstStyle/>
          <a:p>
            <a:r>
              <a:rPr lang="en-US"/>
              <a:t>optional title of presentation / section</a:t>
            </a:r>
          </a:p>
        </p:txBody>
      </p:sp>
      <p:sp>
        <p:nvSpPr>
          <p:cNvPr id="5" name="Slide Number Placeholder 4">
            <a:extLst>
              <a:ext uri="{FF2B5EF4-FFF2-40B4-BE49-F238E27FC236}">
                <a16:creationId xmlns:a16="http://schemas.microsoft.com/office/drawing/2014/main" id="{A19D6F9D-C996-5448-8D42-AA2CCE425134}"/>
              </a:ext>
            </a:extLst>
          </p:cNvPr>
          <p:cNvSpPr>
            <a:spLocks noGrp="1"/>
          </p:cNvSpPr>
          <p:nvPr>
            <p:ph type="sldNum" sz="quarter" idx="12"/>
          </p:nvPr>
        </p:nvSpPr>
        <p:spPr/>
        <p:txBody>
          <a:bodyPr/>
          <a:lstStyle/>
          <a:p>
            <a:fld id="{4B8EE153-BF0C-9B4F-8512-164F9C8D6C2E}" type="slidenum">
              <a:rPr lang="en-US" smtClean="0"/>
              <a:t>16</a:t>
            </a:fld>
            <a:endParaRPr lang="en-US"/>
          </a:p>
        </p:txBody>
      </p:sp>
      <p:sp>
        <p:nvSpPr>
          <p:cNvPr id="6" name="Text Placeholder 5">
            <a:extLst>
              <a:ext uri="{FF2B5EF4-FFF2-40B4-BE49-F238E27FC236}">
                <a16:creationId xmlns:a16="http://schemas.microsoft.com/office/drawing/2014/main" id="{46F7530B-A1E2-1B44-8B1C-D83E1857B4D4}"/>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1442444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E30C-72DA-384A-99E7-6EABB76A12F1}"/>
              </a:ext>
            </a:extLst>
          </p:cNvPr>
          <p:cNvSpPr>
            <a:spLocks noGrp="1"/>
          </p:cNvSpPr>
          <p:nvPr>
            <p:ph type="title"/>
          </p:nvPr>
        </p:nvSpPr>
        <p:spPr/>
        <p:txBody>
          <a:bodyPr/>
          <a:lstStyle/>
          <a:p>
            <a:r>
              <a:rPr lang="en-US"/>
              <a:t>COLUMN CHART EXAMPLE</a:t>
            </a:r>
          </a:p>
        </p:txBody>
      </p:sp>
      <p:graphicFrame>
        <p:nvGraphicFramePr>
          <p:cNvPr id="8" name="Content Placeholder 7">
            <a:extLst>
              <a:ext uri="{FF2B5EF4-FFF2-40B4-BE49-F238E27FC236}">
                <a16:creationId xmlns:a16="http://schemas.microsoft.com/office/drawing/2014/main" id="{FA1EB1C0-97FB-2244-BFC3-B1EBC488A513}"/>
              </a:ext>
            </a:extLst>
          </p:cNvPr>
          <p:cNvGraphicFramePr>
            <a:graphicFrameLocks noGrp="1"/>
          </p:cNvGraphicFramePr>
          <p:nvPr>
            <p:ph idx="1"/>
            <p:extLst>
              <p:ext uri="{D42A27DB-BD31-4B8C-83A1-F6EECF244321}">
                <p14:modId xmlns:p14="http://schemas.microsoft.com/office/powerpoint/2010/main" val="1870067750"/>
              </p:ext>
            </p:extLst>
          </p:nvPr>
        </p:nvGraphicFramePr>
        <p:xfrm>
          <a:off x="609600" y="2057400"/>
          <a:ext cx="10972800"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783358C3-4FCA-5847-8BF0-C8DD94B444DB}"/>
              </a:ext>
            </a:extLst>
          </p:cNvPr>
          <p:cNvSpPr>
            <a:spLocks noGrp="1"/>
          </p:cNvSpPr>
          <p:nvPr>
            <p:ph type="ftr" sz="quarter" idx="11"/>
          </p:nvPr>
        </p:nvSpPr>
        <p:spPr/>
        <p:txBody>
          <a:bodyPr/>
          <a:lstStyle/>
          <a:p>
            <a:r>
              <a:rPr lang="en-US"/>
              <a:t>optional title of presentation / section</a:t>
            </a:r>
          </a:p>
        </p:txBody>
      </p:sp>
      <p:sp>
        <p:nvSpPr>
          <p:cNvPr id="5" name="Slide Number Placeholder 4">
            <a:extLst>
              <a:ext uri="{FF2B5EF4-FFF2-40B4-BE49-F238E27FC236}">
                <a16:creationId xmlns:a16="http://schemas.microsoft.com/office/drawing/2014/main" id="{A19D6F9D-C996-5448-8D42-AA2CCE425134}"/>
              </a:ext>
            </a:extLst>
          </p:cNvPr>
          <p:cNvSpPr>
            <a:spLocks noGrp="1"/>
          </p:cNvSpPr>
          <p:nvPr>
            <p:ph type="sldNum" sz="quarter" idx="12"/>
          </p:nvPr>
        </p:nvSpPr>
        <p:spPr/>
        <p:txBody>
          <a:bodyPr/>
          <a:lstStyle/>
          <a:p>
            <a:fld id="{4B8EE153-BF0C-9B4F-8512-164F9C8D6C2E}" type="slidenum">
              <a:rPr lang="en-US" smtClean="0"/>
              <a:t>17</a:t>
            </a:fld>
            <a:endParaRPr lang="en-US"/>
          </a:p>
        </p:txBody>
      </p:sp>
      <p:sp>
        <p:nvSpPr>
          <p:cNvPr id="6" name="Text Placeholder 5">
            <a:extLst>
              <a:ext uri="{FF2B5EF4-FFF2-40B4-BE49-F238E27FC236}">
                <a16:creationId xmlns:a16="http://schemas.microsoft.com/office/drawing/2014/main" id="{46F7530B-A1E2-1B44-8B1C-D83E1857B4D4}"/>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2057016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E30C-72DA-384A-99E7-6EABB76A12F1}"/>
              </a:ext>
            </a:extLst>
          </p:cNvPr>
          <p:cNvSpPr>
            <a:spLocks noGrp="1"/>
          </p:cNvSpPr>
          <p:nvPr>
            <p:ph type="title"/>
          </p:nvPr>
        </p:nvSpPr>
        <p:spPr/>
        <p:txBody>
          <a:bodyPr/>
          <a:lstStyle/>
          <a:p>
            <a:r>
              <a:rPr lang="en-US"/>
              <a:t>PIE CHART EXAMPLE</a:t>
            </a:r>
          </a:p>
        </p:txBody>
      </p:sp>
      <p:sp>
        <p:nvSpPr>
          <p:cNvPr id="4" name="Footer Placeholder 3">
            <a:extLst>
              <a:ext uri="{FF2B5EF4-FFF2-40B4-BE49-F238E27FC236}">
                <a16:creationId xmlns:a16="http://schemas.microsoft.com/office/drawing/2014/main" id="{783358C3-4FCA-5847-8BF0-C8DD94B444DB}"/>
              </a:ext>
            </a:extLst>
          </p:cNvPr>
          <p:cNvSpPr>
            <a:spLocks noGrp="1"/>
          </p:cNvSpPr>
          <p:nvPr>
            <p:ph type="ftr" sz="quarter" idx="11"/>
          </p:nvPr>
        </p:nvSpPr>
        <p:spPr/>
        <p:txBody>
          <a:bodyPr/>
          <a:lstStyle/>
          <a:p>
            <a:r>
              <a:rPr lang="en-US"/>
              <a:t>optional title of presentation / section</a:t>
            </a:r>
          </a:p>
        </p:txBody>
      </p:sp>
      <p:sp>
        <p:nvSpPr>
          <p:cNvPr id="5" name="Slide Number Placeholder 4">
            <a:extLst>
              <a:ext uri="{FF2B5EF4-FFF2-40B4-BE49-F238E27FC236}">
                <a16:creationId xmlns:a16="http://schemas.microsoft.com/office/drawing/2014/main" id="{A19D6F9D-C996-5448-8D42-AA2CCE425134}"/>
              </a:ext>
            </a:extLst>
          </p:cNvPr>
          <p:cNvSpPr>
            <a:spLocks noGrp="1"/>
          </p:cNvSpPr>
          <p:nvPr>
            <p:ph type="sldNum" sz="quarter" idx="12"/>
          </p:nvPr>
        </p:nvSpPr>
        <p:spPr/>
        <p:txBody>
          <a:bodyPr/>
          <a:lstStyle/>
          <a:p>
            <a:fld id="{4B8EE153-BF0C-9B4F-8512-164F9C8D6C2E}" type="slidenum">
              <a:rPr lang="en-US" smtClean="0"/>
              <a:t>18</a:t>
            </a:fld>
            <a:endParaRPr lang="en-US"/>
          </a:p>
        </p:txBody>
      </p:sp>
      <p:sp>
        <p:nvSpPr>
          <p:cNvPr id="6" name="Text Placeholder 5">
            <a:extLst>
              <a:ext uri="{FF2B5EF4-FFF2-40B4-BE49-F238E27FC236}">
                <a16:creationId xmlns:a16="http://schemas.microsoft.com/office/drawing/2014/main" id="{46F7530B-A1E2-1B44-8B1C-D83E1857B4D4}"/>
              </a:ext>
            </a:extLst>
          </p:cNvPr>
          <p:cNvSpPr>
            <a:spLocks noGrp="1"/>
          </p:cNvSpPr>
          <p:nvPr>
            <p:ph type="body" sz="quarter" idx="13"/>
          </p:nvPr>
        </p:nvSpPr>
        <p:spPr/>
        <p:txBody>
          <a:bodyPr/>
          <a:lstStyle/>
          <a:p>
            <a:r>
              <a:rPr lang="en-US" dirty="0"/>
              <a:t>College of engineering and applied science</a:t>
            </a:r>
          </a:p>
        </p:txBody>
      </p:sp>
      <p:graphicFrame>
        <p:nvGraphicFramePr>
          <p:cNvPr id="8" name="Content Placeholder 7">
            <a:extLst>
              <a:ext uri="{FF2B5EF4-FFF2-40B4-BE49-F238E27FC236}">
                <a16:creationId xmlns:a16="http://schemas.microsoft.com/office/drawing/2014/main" id="{9BA8F35B-E04F-EC43-AB98-0F4E7A066D74}"/>
              </a:ext>
            </a:extLst>
          </p:cNvPr>
          <p:cNvGraphicFramePr>
            <a:graphicFrameLocks noGrp="1"/>
          </p:cNvGraphicFramePr>
          <p:nvPr>
            <p:ph idx="1"/>
            <p:extLst>
              <p:ext uri="{D42A27DB-BD31-4B8C-83A1-F6EECF244321}">
                <p14:modId xmlns:p14="http://schemas.microsoft.com/office/powerpoint/2010/main" val="379535269"/>
              </p:ext>
            </p:extLst>
          </p:nvPr>
        </p:nvGraphicFramePr>
        <p:xfrm>
          <a:off x="609600" y="2057400"/>
          <a:ext cx="109728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2600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E30C-72DA-384A-99E7-6EABB76A12F1}"/>
              </a:ext>
            </a:extLst>
          </p:cNvPr>
          <p:cNvSpPr>
            <a:spLocks noGrp="1"/>
          </p:cNvSpPr>
          <p:nvPr>
            <p:ph type="title"/>
          </p:nvPr>
        </p:nvSpPr>
        <p:spPr/>
        <p:txBody>
          <a:bodyPr/>
          <a:lstStyle/>
          <a:p>
            <a:r>
              <a:rPr lang="en-US"/>
              <a:t>PIE CHART EXAMPLE</a:t>
            </a:r>
          </a:p>
        </p:txBody>
      </p:sp>
      <p:graphicFrame>
        <p:nvGraphicFramePr>
          <p:cNvPr id="8" name="Content Placeholder 7">
            <a:extLst>
              <a:ext uri="{FF2B5EF4-FFF2-40B4-BE49-F238E27FC236}">
                <a16:creationId xmlns:a16="http://schemas.microsoft.com/office/drawing/2014/main" id="{9BA8F35B-E04F-EC43-AB98-0F4E7A066D74}"/>
              </a:ext>
            </a:extLst>
          </p:cNvPr>
          <p:cNvGraphicFramePr>
            <a:graphicFrameLocks noGrp="1"/>
          </p:cNvGraphicFramePr>
          <p:nvPr>
            <p:ph sz="half" idx="1"/>
            <p:extLst>
              <p:ext uri="{D42A27DB-BD31-4B8C-83A1-F6EECF244321}">
                <p14:modId xmlns:p14="http://schemas.microsoft.com/office/powerpoint/2010/main" val="1998059898"/>
              </p:ext>
            </p:extLst>
          </p:nvPr>
        </p:nvGraphicFramePr>
        <p:xfrm>
          <a:off x="609600" y="2057400"/>
          <a:ext cx="5029200" cy="4343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a:extLst>
              <a:ext uri="{FF2B5EF4-FFF2-40B4-BE49-F238E27FC236}">
                <a16:creationId xmlns:a16="http://schemas.microsoft.com/office/drawing/2014/main" id="{9D7F4194-25C9-6640-9F22-C1592A743932}"/>
              </a:ext>
            </a:extLst>
          </p:cNvPr>
          <p:cNvGraphicFramePr>
            <a:graphicFrameLocks noGrp="1"/>
          </p:cNvGraphicFramePr>
          <p:nvPr>
            <p:ph sz="half" idx="2"/>
            <p:extLst>
              <p:ext uri="{D42A27DB-BD31-4B8C-83A1-F6EECF244321}">
                <p14:modId xmlns:p14="http://schemas.microsoft.com/office/powerpoint/2010/main" val="894420324"/>
              </p:ext>
            </p:extLst>
          </p:nvPr>
        </p:nvGraphicFramePr>
        <p:xfrm>
          <a:off x="6553200" y="2057400"/>
          <a:ext cx="50292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783358C3-4FCA-5847-8BF0-C8DD94B444DB}"/>
              </a:ext>
            </a:extLst>
          </p:cNvPr>
          <p:cNvSpPr>
            <a:spLocks noGrp="1"/>
          </p:cNvSpPr>
          <p:nvPr>
            <p:ph type="ftr" sz="quarter" idx="11"/>
          </p:nvPr>
        </p:nvSpPr>
        <p:spPr/>
        <p:txBody>
          <a:bodyPr/>
          <a:lstStyle/>
          <a:p>
            <a:r>
              <a:rPr lang="en-US"/>
              <a:t>optional title of presentation / section</a:t>
            </a:r>
          </a:p>
        </p:txBody>
      </p:sp>
      <p:sp>
        <p:nvSpPr>
          <p:cNvPr id="5" name="Slide Number Placeholder 4">
            <a:extLst>
              <a:ext uri="{FF2B5EF4-FFF2-40B4-BE49-F238E27FC236}">
                <a16:creationId xmlns:a16="http://schemas.microsoft.com/office/drawing/2014/main" id="{A19D6F9D-C996-5448-8D42-AA2CCE425134}"/>
              </a:ext>
            </a:extLst>
          </p:cNvPr>
          <p:cNvSpPr>
            <a:spLocks noGrp="1"/>
          </p:cNvSpPr>
          <p:nvPr>
            <p:ph type="sldNum" sz="quarter" idx="12"/>
          </p:nvPr>
        </p:nvSpPr>
        <p:spPr/>
        <p:txBody>
          <a:bodyPr/>
          <a:lstStyle/>
          <a:p>
            <a:fld id="{4B8EE153-BF0C-9B4F-8512-164F9C8D6C2E}" type="slidenum">
              <a:rPr lang="en-US" smtClean="0"/>
              <a:t>19</a:t>
            </a:fld>
            <a:endParaRPr lang="en-US"/>
          </a:p>
        </p:txBody>
      </p:sp>
      <p:sp>
        <p:nvSpPr>
          <p:cNvPr id="6" name="Text Placeholder 5">
            <a:extLst>
              <a:ext uri="{FF2B5EF4-FFF2-40B4-BE49-F238E27FC236}">
                <a16:creationId xmlns:a16="http://schemas.microsoft.com/office/drawing/2014/main" id="{46F7530B-A1E2-1B44-8B1C-D83E1857B4D4}"/>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4156290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B241-E3E6-FD49-969D-B292D97BC644}"/>
              </a:ext>
            </a:extLst>
          </p:cNvPr>
          <p:cNvSpPr>
            <a:spLocks noGrp="1"/>
          </p:cNvSpPr>
          <p:nvPr>
            <p:ph type="ctrTitle"/>
          </p:nvPr>
        </p:nvSpPr>
        <p:spPr/>
        <p:txBody>
          <a:bodyPr/>
          <a:lstStyle/>
          <a:p>
            <a:r>
              <a:rPr lang="en-US" dirty="0"/>
              <a:t>Title of Presentation, Centered </a:t>
            </a:r>
            <a:br>
              <a:rPr lang="en-US" dirty="0"/>
            </a:br>
            <a:r>
              <a:rPr lang="en-US" dirty="0"/>
              <a:t>Keep Short and Sweet</a:t>
            </a:r>
          </a:p>
        </p:txBody>
      </p:sp>
      <p:sp>
        <p:nvSpPr>
          <p:cNvPr id="3" name="Subtitle 2">
            <a:extLst>
              <a:ext uri="{FF2B5EF4-FFF2-40B4-BE49-F238E27FC236}">
                <a16:creationId xmlns:a16="http://schemas.microsoft.com/office/drawing/2014/main" id="{8AB7E40F-489B-B043-9753-7C5EB7C34BBD}"/>
              </a:ext>
            </a:extLst>
          </p:cNvPr>
          <p:cNvSpPr>
            <a:spLocks noGrp="1"/>
          </p:cNvSpPr>
          <p:nvPr>
            <p:ph type="subTitle" idx="1"/>
          </p:nvPr>
        </p:nvSpPr>
        <p:spPr/>
        <p:txBody>
          <a:bodyPr/>
          <a:lstStyle/>
          <a:p>
            <a:r>
              <a:rPr lang="en-US" dirty="0"/>
              <a:t>Subhead Should Ideally be Ten Words </a:t>
            </a:r>
            <a:br>
              <a:rPr lang="en-US" dirty="0"/>
            </a:br>
            <a:r>
              <a:rPr lang="en-US" dirty="0"/>
              <a:t>or Fewer</a:t>
            </a:r>
          </a:p>
        </p:txBody>
      </p:sp>
      <p:sp>
        <p:nvSpPr>
          <p:cNvPr id="6" name="Text Placeholder 5">
            <a:extLst>
              <a:ext uri="{FF2B5EF4-FFF2-40B4-BE49-F238E27FC236}">
                <a16:creationId xmlns:a16="http://schemas.microsoft.com/office/drawing/2014/main" id="{CFD2DBB4-FD7B-714C-8011-F300176E948A}"/>
              </a:ext>
            </a:extLst>
          </p:cNvPr>
          <p:cNvSpPr>
            <a:spLocks noGrp="1"/>
          </p:cNvSpPr>
          <p:nvPr>
            <p:ph type="body" sz="quarter" idx="13"/>
          </p:nvPr>
        </p:nvSpPr>
        <p:spPr/>
        <p:txBody>
          <a:bodyPr/>
          <a:lstStyle/>
          <a:p>
            <a:r>
              <a:rPr lang="en-US" dirty="0"/>
              <a:t>DATE </a:t>
            </a:r>
            <a:r>
              <a:rPr lang="en-US" dirty="0">
                <a:solidFill>
                  <a:schemeClr val="accent1"/>
                </a:solidFill>
              </a:rPr>
              <a:t>|</a:t>
            </a:r>
            <a:r>
              <a:rPr lang="en-US" dirty="0"/>
              <a:t> PRESENTER </a:t>
            </a:r>
            <a:r>
              <a:rPr lang="en-US" dirty="0">
                <a:solidFill>
                  <a:schemeClr val="accent1"/>
                </a:solidFill>
              </a:rPr>
              <a:t>|</a:t>
            </a:r>
            <a:r>
              <a:rPr lang="en-US" dirty="0"/>
              <a:t> EXTRA INFO</a:t>
            </a:r>
          </a:p>
        </p:txBody>
      </p:sp>
    </p:spTree>
    <p:extLst>
      <p:ext uri="{BB962C8B-B14F-4D97-AF65-F5344CB8AC3E}">
        <p14:creationId xmlns:p14="http://schemas.microsoft.com/office/powerpoint/2010/main" val="1498475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ECDD3-84B0-5345-B2B6-079821E46002}"/>
              </a:ext>
            </a:extLst>
          </p:cNvPr>
          <p:cNvSpPr>
            <a:spLocks noGrp="1"/>
          </p:cNvSpPr>
          <p:nvPr>
            <p:ph type="title"/>
          </p:nvPr>
        </p:nvSpPr>
        <p:spPr/>
        <p:txBody>
          <a:bodyPr/>
          <a:lstStyle/>
          <a:p>
            <a:r>
              <a:rPr lang="en-US"/>
              <a:t>DATA TABLE EXAMPLE</a:t>
            </a:r>
          </a:p>
        </p:txBody>
      </p:sp>
      <p:graphicFrame>
        <p:nvGraphicFramePr>
          <p:cNvPr id="7" name="Table 7">
            <a:extLst>
              <a:ext uri="{FF2B5EF4-FFF2-40B4-BE49-F238E27FC236}">
                <a16:creationId xmlns:a16="http://schemas.microsoft.com/office/drawing/2014/main" id="{04DDB084-9AA0-4745-9522-2FCC603AB1BB}"/>
              </a:ext>
            </a:extLst>
          </p:cNvPr>
          <p:cNvGraphicFramePr>
            <a:graphicFrameLocks noGrp="1"/>
          </p:cNvGraphicFramePr>
          <p:nvPr>
            <p:ph idx="1"/>
            <p:extLst>
              <p:ext uri="{D42A27DB-BD31-4B8C-83A1-F6EECF244321}">
                <p14:modId xmlns:p14="http://schemas.microsoft.com/office/powerpoint/2010/main" val="2696326269"/>
              </p:ext>
            </p:extLst>
          </p:nvPr>
        </p:nvGraphicFramePr>
        <p:xfrm>
          <a:off x="609600" y="2057400"/>
          <a:ext cx="10972800" cy="4343400"/>
        </p:xfrm>
        <a:graphic>
          <a:graphicData uri="http://schemas.openxmlformats.org/drawingml/2006/table">
            <a:tbl>
              <a:tblPr firstRow="1" firstCol="1" bandRow="1">
                <a:tableStyleId>{5C22544A-7EE6-4342-B048-85BDC9FD1C3A}</a:tableStyleId>
              </a:tblPr>
              <a:tblGrid>
                <a:gridCol w="2194560">
                  <a:extLst>
                    <a:ext uri="{9D8B030D-6E8A-4147-A177-3AD203B41FA5}">
                      <a16:colId xmlns:a16="http://schemas.microsoft.com/office/drawing/2014/main" val="599774988"/>
                    </a:ext>
                  </a:extLst>
                </a:gridCol>
                <a:gridCol w="2194560">
                  <a:extLst>
                    <a:ext uri="{9D8B030D-6E8A-4147-A177-3AD203B41FA5}">
                      <a16:colId xmlns:a16="http://schemas.microsoft.com/office/drawing/2014/main" val="2730053229"/>
                    </a:ext>
                  </a:extLst>
                </a:gridCol>
                <a:gridCol w="2194560">
                  <a:extLst>
                    <a:ext uri="{9D8B030D-6E8A-4147-A177-3AD203B41FA5}">
                      <a16:colId xmlns:a16="http://schemas.microsoft.com/office/drawing/2014/main" val="3460878918"/>
                    </a:ext>
                  </a:extLst>
                </a:gridCol>
                <a:gridCol w="2194560">
                  <a:extLst>
                    <a:ext uri="{9D8B030D-6E8A-4147-A177-3AD203B41FA5}">
                      <a16:colId xmlns:a16="http://schemas.microsoft.com/office/drawing/2014/main" val="1428391960"/>
                    </a:ext>
                  </a:extLst>
                </a:gridCol>
                <a:gridCol w="2194560">
                  <a:extLst>
                    <a:ext uri="{9D8B030D-6E8A-4147-A177-3AD203B41FA5}">
                      <a16:colId xmlns:a16="http://schemas.microsoft.com/office/drawing/2014/main" val="2731085548"/>
                    </a:ext>
                  </a:extLst>
                </a:gridCol>
              </a:tblGrid>
              <a:tr h="1085850">
                <a:tc>
                  <a:txBody>
                    <a:bodyPr/>
                    <a:lstStyle/>
                    <a:p>
                      <a:pPr algn="ctr"/>
                      <a:r>
                        <a:rPr lang="en-US"/>
                        <a:t>Lorem Ipsum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Lorem Ipsum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Lorem Ipsum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Lorem Ipsum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Lorem Ipsum</a:t>
                      </a:r>
                    </a:p>
                  </a:txBody>
                  <a:tcPr anchor="ctr"/>
                </a:tc>
                <a:extLst>
                  <a:ext uri="{0D108BD9-81ED-4DB2-BD59-A6C34878D82A}">
                    <a16:rowId xmlns:a16="http://schemas.microsoft.com/office/drawing/2014/main" val="627079403"/>
                  </a:ext>
                </a:extLst>
              </a:tr>
              <a:tr h="1085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Lorem Ipsum</a:t>
                      </a:r>
                    </a:p>
                  </a:txBody>
                  <a:tcPr anchor="ctr"/>
                </a:tc>
                <a:tc>
                  <a:txBody>
                    <a:bodyPr/>
                    <a:lstStyle/>
                    <a:p>
                      <a:pPr algn="ctr"/>
                      <a:r>
                        <a:rPr lang="en-US"/>
                        <a:t>1</a:t>
                      </a:r>
                    </a:p>
                  </a:txBody>
                  <a:tcPr anchor="ctr"/>
                </a:tc>
                <a:tc>
                  <a:txBody>
                    <a:bodyPr/>
                    <a:lstStyle/>
                    <a:p>
                      <a:pPr algn="ctr"/>
                      <a:r>
                        <a:rPr lang="en-US"/>
                        <a:t>2</a:t>
                      </a:r>
                    </a:p>
                  </a:txBody>
                  <a:tcPr anchor="ctr"/>
                </a:tc>
                <a:tc>
                  <a:txBody>
                    <a:bodyPr/>
                    <a:lstStyle/>
                    <a:p>
                      <a:pPr algn="ctr"/>
                      <a:r>
                        <a:rPr lang="en-US"/>
                        <a:t>3</a:t>
                      </a:r>
                    </a:p>
                  </a:txBody>
                  <a:tcPr anchor="ctr"/>
                </a:tc>
                <a:tc>
                  <a:txBody>
                    <a:bodyPr/>
                    <a:lstStyle/>
                    <a:p>
                      <a:pPr algn="ctr"/>
                      <a:r>
                        <a:rPr lang="en-US"/>
                        <a:t>4</a:t>
                      </a:r>
                    </a:p>
                  </a:txBody>
                  <a:tcPr anchor="ctr"/>
                </a:tc>
                <a:extLst>
                  <a:ext uri="{0D108BD9-81ED-4DB2-BD59-A6C34878D82A}">
                    <a16:rowId xmlns:a16="http://schemas.microsoft.com/office/drawing/2014/main" val="1586517285"/>
                  </a:ext>
                </a:extLst>
              </a:tr>
              <a:tr h="1085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Lorem Ipsum</a:t>
                      </a:r>
                    </a:p>
                  </a:txBody>
                  <a:tcPr anchor="ctr"/>
                </a:tc>
                <a:tc>
                  <a:txBody>
                    <a:bodyPr/>
                    <a:lstStyle/>
                    <a:p>
                      <a:pPr algn="ctr"/>
                      <a:r>
                        <a:rPr lang="en-US"/>
                        <a:t>5</a:t>
                      </a:r>
                    </a:p>
                  </a:txBody>
                  <a:tcPr anchor="ctr"/>
                </a:tc>
                <a:tc>
                  <a:txBody>
                    <a:bodyPr/>
                    <a:lstStyle/>
                    <a:p>
                      <a:pPr algn="ctr"/>
                      <a:r>
                        <a:rPr lang="en-US"/>
                        <a:t>6</a:t>
                      </a:r>
                    </a:p>
                  </a:txBody>
                  <a:tcPr anchor="ctr"/>
                </a:tc>
                <a:tc>
                  <a:txBody>
                    <a:bodyPr/>
                    <a:lstStyle/>
                    <a:p>
                      <a:pPr algn="ctr"/>
                      <a:r>
                        <a:rPr lang="en-US"/>
                        <a:t>7</a:t>
                      </a:r>
                    </a:p>
                  </a:txBody>
                  <a:tcPr anchor="ctr"/>
                </a:tc>
                <a:tc>
                  <a:txBody>
                    <a:bodyPr/>
                    <a:lstStyle/>
                    <a:p>
                      <a:pPr algn="ctr"/>
                      <a:r>
                        <a:rPr lang="en-US"/>
                        <a:t>8</a:t>
                      </a:r>
                    </a:p>
                  </a:txBody>
                  <a:tcPr anchor="ctr"/>
                </a:tc>
                <a:extLst>
                  <a:ext uri="{0D108BD9-81ED-4DB2-BD59-A6C34878D82A}">
                    <a16:rowId xmlns:a16="http://schemas.microsoft.com/office/drawing/2014/main" val="2955767392"/>
                  </a:ext>
                </a:extLst>
              </a:tr>
              <a:tr h="1085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Lorem Ipsum</a:t>
                      </a:r>
                    </a:p>
                  </a:txBody>
                  <a:tcPr anchor="ctr"/>
                </a:tc>
                <a:tc>
                  <a:txBody>
                    <a:bodyPr/>
                    <a:lstStyle/>
                    <a:p>
                      <a:pPr algn="ctr"/>
                      <a:r>
                        <a:rPr lang="en-US"/>
                        <a:t>9</a:t>
                      </a:r>
                    </a:p>
                  </a:txBody>
                  <a:tcPr anchor="ctr"/>
                </a:tc>
                <a:tc>
                  <a:txBody>
                    <a:bodyPr/>
                    <a:lstStyle/>
                    <a:p>
                      <a:pPr algn="ctr"/>
                      <a:r>
                        <a:rPr lang="en-US"/>
                        <a:t>10</a:t>
                      </a:r>
                    </a:p>
                  </a:txBody>
                  <a:tcPr anchor="ctr"/>
                </a:tc>
                <a:tc>
                  <a:txBody>
                    <a:bodyPr/>
                    <a:lstStyle/>
                    <a:p>
                      <a:pPr algn="ctr"/>
                      <a:r>
                        <a:rPr lang="en-US"/>
                        <a:t>11</a:t>
                      </a:r>
                    </a:p>
                  </a:txBody>
                  <a:tcPr anchor="ctr"/>
                </a:tc>
                <a:tc>
                  <a:txBody>
                    <a:bodyPr/>
                    <a:lstStyle/>
                    <a:p>
                      <a:pPr algn="ctr"/>
                      <a:r>
                        <a:rPr lang="en-US"/>
                        <a:t>12</a:t>
                      </a:r>
                    </a:p>
                  </a:txBody>
                  <a:tcPr anchor="ctr"/>
                </a:tc>
                <a:extLst>
                  <a:ext uri="{0D108BD9-81ED-4DB2-BD59-A6C34878D82A}">
                    <a16:rowId xmlns:a16="http://schemas.microsoft.com/office/drawing/2014/main" val="337190859"/>
                  </a:ext>
                </a:extLst>
              </a:tr>
            </a:tbl>
          </a:graphicData>
        </a:graphic>
      </p:graphicFrame>
      <p:sp>
        <p:nvSpPr>
          <p:cNvPr id="4" name="Footer Placeholder 3">
            <a:extLst>
              <a:ext uri="{FF2B5EF4-FFF2-40B4-BE49-F238E27FC236}">
                <a16:creationId xmlns:a16="http://schemas.microsoft.com/office/drawing/2014/main" id="{BCAE2DCB-0060-3042-85CF-5AB203968FFC}"/>
              </a:ext>
            </a:extLst>
          </p:cNvPr>
          <p:cNvSpPr>
            <a:spLocks noGrp="1"/>
          </p:cNvSpPr>
          <p:nvPr>
            <p:ph type="ftr" sz="quarter" idx="11"/>
          </p:nvPr>
        </p:nvSpPr>
        <p:spPr/>
        <p:txBody>
          <a:bodyPr/>
          <a:lstStyle/>
          <a:p>
            <a:r>
              <a:rPr lang="en-US"/>
              <a:t>optional title of presentation / section</a:t>
            </a:r>
          </a:p>
        </p:txBody>
      </p:sp>
      <p:sp>
        <p:nvSpPr>
          <p:cNvPr id="5" name="Slide Number Placeholder 4">
            <a:extLst>
              <a:ext uri="{FF2B5EF4-FFF2-40B4-BE49-F238E27FC236}">
                <a16:creationId xmlns:a16="http://schemas.microsoft.com/office/drawing/2014/main" id="{4896D209-DFCC-1549-A357-64B0E63690E5}"/>
              </a:ext>
            </a:extLst>
          </p:cNvPr>
          <p:cNvSpPr>
            <a:spLocks noGrp="1"/>
          </p:cNvSpPr>
          <p:nvPr>
            <p:ph type="sldNum" sz="quarter" idx="12"/>
          </p:nvPr>
        </p:nvSpPr>
        <p:spPr/>
        <p:txBody>
          <a:bodyPr/>
          <a:lstStyle/>
          <a:p>
            <a:fld id="{4B8EE153-BF0C-9B4F-8512-164F9C8D6C2E}" type="slidenum">
              <a:rPr lang="en-US" smtClean="0"/>
              <a:pPr/>
              <a:t>20</a:t>
            </a:fld>
            <a:endParaRPr lang="en-US"/>
          </a:p>
        </p:txBody>
      </p:sp>
      <p:sp>
        <p:nvSpPr>
          <p:cNvPr id="6" name="Text Placeholder 5">
            <a:extLst>
              <a:ext uri="{FF2B5EF4-FFF2-40B4-BE49-F238E27FC236}">
                <a16:creationId xmlns:a16="http://schemas.microsoft.com/office/drawing/2014/main" id="{C1B088D5-260A-2D4D-AEBC-F7FB512AE61D}"/>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114222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276B67B-251F-EC40-A52A-DE7B10BD827F}"/>
              </a:ext>
            </a:extLst>
          </p:cNvPr>
          <p:cNvSpPr>
            <a:spLocks noGrp="1"/>
          </p:cNvSpPr>
          <p:nvPr>
            <p:ph type="title"/>
          </p:nvPr>
        </p:nvSpPr>
        <p:spPr/>
        <p:txBody>
          <a:bodyPr/>
          <a:lstStyle/>
          <a:p>
            <a:r>
              <a:rPr lang="en-US" dirty="0"/>
              <a:t>THE SLIDE TITLE GOES HERE, LIMIT TO 60 CHARACTERS</a:t>
            </a:r>
          </a:p>
        </p:txBody>
      </p:sp>
      <p:sp>
        <p:nvSpPr>
          <p:cNvPr id="7" name="Text Placeholder 6">
            <a:extLst>
              <a:ext uri="{FF2B5EF4-FFF2-40B4-BE49-F238E27FC236}">
                <a16:creationId xmlns:a16="http://schemas.microsoft.com/office/drawing/2014/main" id="{E133FAEE-925A-BB4F-9846-7359E79BA2A7}"/>
              </a:ext>
            </a:extLst>
          </p:cNvPr>
          <p:cNvSpPr>
            <a:spLocks noGrp="1"/>
          </p:cNvSpPr>
          <p:nvPr>
            <p:ph type="body" idx="1"/>
          </p:nvPr>
        </p:nvSpPr>
        <p:spPr/>
        <p:txBody>
          <a:bodyPr/>
          <a:lstStyle/>
          <a:p>
            <a:r>
              <a:rPr lang="en-US" dirty="0"/>
              <a:t>SLIDE SUBHEAD HERE OR BELOW</a:t>
            </a:r>
          </a:p>
        </p:txBody>
      </p:sp>
      <p:sp>
        <p:nvSpPr>
          <p:cNvPr id="8" name="Content Placeholder 7">
            <a:extLst>
              <a:ext uri="{FF2B5EF4-FFF2-40B4-BE49-F238E27FC236}">
                <a16:creationId xmlns:a16="http://schemas.microsoft.com/office/drawing/2014/main" id="{15321D9C-1D63-0E48-A039-0F28FFD46C0A}"/>
              </a:ext>
            </a:extLst>
          </p:cNvPr>
          <p:cNvSpPr>
            <a:spLocks noGrp="1"/>
          </p:cNvSpPr>
          <p:nvPr>
            <p:ph sz="half" idx="2"/>
          </p:nvPr>
        </p:nvSpPr>
        <p:spPr/>
        <p:txBody>
          <a:bodyPr/>
          <a:lstStyle/>
          <a:p>
            <a:r>
              <a:rPr lang="en-US" dirty="0"/>
              <a:t>Primary non-list style resist the urge to overwhelm the slide with text. Break long chunks into multiple slides. </a:t>
            </a:r>
          </a:p>
          <a:p>
            <a:pPr lvl="1"/>
            <a:r>
              <a:rPr lang="en-US" dirty="0"/>
              <a:t>Bulleted list items should be short and sweet</a:t>
            </a:r>
          </a:p>
          <a:p>
            <a:pPr lvl="1"/>
            <a:r>
              <a:rPr lang="en-US" dirty="0"/>
              <a:t>Allow breathing room between bullets—</a:t>
            </a:r>
            <a:br>
              <a:rPr lang="en-US" dirty="0"/>
            </a:br>
            <a:r>
              <a:rPr lang="en-US" dirty="0"/>
              <a:t>do not overcrowd</a:t>
            </a:r>
          </a:p>
          <a:p>
            <a:pPr lvl="1"/>
            <a:r>
              <a:rPr lang="en-US" dirty="0"/>
              <a:t>Numbered list items should be short and sweet</a:t>
            </a:r>
          </a:p>
        </p:txBody>
      </p:sp>
      <p:sp>
        <p:nvSpPr>
          <p:cNvPr id="4" name="Footer Placeholder 3">
            <a:extLst>
              <a:ext uri="{FF2B5EF4-FFF2-40B4-BE49-F238E27FC236}">
                <a16:creationId xmlns:a16="http://schemas.microsoft.com/office/drawing/2014/main" id="{4E889C0B-8E0C-E64C-B34B-A33B60760401}"/>
              </a:ext>
            </a:extLst>
          </p:cNvPr>
          <p:cNvSpPr>
            <a:spLocks noGrp="1"/>
          </p:cNvSpPr>
          <p:nvPr>
            <p:ph type="ftr" sz="quarter" idx="11"/>
          </p:nvPr>
        </p:nvSpPr>
        <p:spPr/>
        <p:txBody>
          <a:bodyPr/>
          <a:lstStyle/>
          <a:p>
            <a:r>
              <a:rPr lang="en-US"/>
              <a:t>optional title of presentation / section</a:t>
            </a:r>
          </a:p>
        </p:txBody>
      </p:sp>
      <p:sp>
        <p:nvSpPr>
          <p:cNvPr id="5" name="Slide Number Placeholder 4">
            <a:extLst>
              <a:ext uri="{FF2B5EF4-FFF2-40B4-BE49-F238E27FC236}">
                <a16:creationId xmlns:a16="http://schemas.microsoft.com/office/drawing/2014/main" id="{D57C0D62-5A73-C74D-B240-2DBC0B067DD8}"/>
              </a:ext>
            </a:extLst>
          </p:cNvPr>
          <p:cNvSpPr>
            <a:spLocks noGrp="1"/>
          </p:cNvSpPr>
          <p:nvPr>
            <p:ph type="sldNum" sz="quarter" idx="12"/>
          </p:nvPr>
        </p:nvSpPr>
        <p:spPr/>
        <p:txBody>
          <a:bodyPr/>
          <a:lstStyle/>
          <a:p>
            <a:fld id="{4B8EE153-BF0C-9B4F-8512-164F9C8D6C2E}" type="slidenum">
              <a:rPr lang="en-US" smtClean="0"/>
              <a:pPr/>
              <a:t>21</a:t>
            </a:fld>
            <a:endParaRPr lang="en-US"/>
          </a:p>
        </p:txBody>
      </p:sp>
      <p:sp>
        <p:nvSpPr>
          <p:cNvPr id="18" name="Text Placeholder 17">
            <a:extLst>
              <a:ext uri="{FF2B5EF4-FFF2-40B4-BE49-F238E27FC236}">
                <a16:creationId xmlns:a16="http://schemas.microsoft.com/office/drawing/2014/main" id="{6918F1B4-891C-FA44-BDAB-542C8E609F8B}"/>
              </a:ext>
            </a:extLst>
          </p:cNvPr>
          <p:cNvSpPr>
            <a:spLocks noGrp="1"/>
          </p:cNvSpPr>
          <p:nvPr>
            <p:ph type="body" sz="quarter" idx="13"/>
          </p:nvPr>
        </p:nvSpPr>
        <p:spPr/>
        <p:txBody>
          <a:bodyPr/>
          <a:lstStyle/>
          <a:p>
            <a:r>
              <a:rPr lang="en-US" dirty="0"/>
              <a:t>Captions should be set in title case and should be left-aligned. Caption textbox should align visually to left side of media/content. </a:t>
            </a:r>
          </a:p>
        </p:txBody>
      </p:sp>
      <p:pic>
        <p:nvPicPr>
          <p:cNvPr id="33" name="Picture Placeholder 32">
            <a:extLst>
              <a:ext uri="{FF2B5EF4-FFF2-40B4-BE49-F238E27FC236}">
                <a16:creationId xmlns:a16="http://schemas.microsoft.com/office/drawing/2014/main" id="{D532048C-14E1-6446-B5D7-18BC2A18EFD7}"/>
              </a:ext>
            </a:extLst>
          </p:cNvPr>
          <p:cNvPicPr>
            <a:picLocks noGrp="1" noChangeAspect="1"/>
          </p:cNvPicPr>
          <p:nvPr>
            <p:ph type="pic" sz="quarter" idx="14"/>
          </p:nvPr>
        </p:nvPicPr>
        <p:blipFill>
          <a:blip r:embed="rId2"/>
          <a:srcRect/>
          <a:stretch/>
        </p:blipFill>
        <p:spPr>
          <a:xfrm>
            <a:off x="5791200" y="1752600"/>
            <a:ext cx="4876800" cy="4114800"/>
          </a:xfrm>
        </p:spPr>
      </p:pic>
      <p:sp>
        <p:nvSpPr>
          <p:cNvPr id="21" name="Text Placeholder 20">
            <a:extLst>
              <a:ext uri="{FF2B5EF4-FFF2-40B4-BE49-F238E27FC236}">
                <a16:creationId xmlns:a16="http://schemas.microsoft.com/office/drawing/2014/main" id="{533C5D26-3E66-4747-803E-1A7AECFA051C}"/>
              </a:ext>
            </a:extLst>
          </p:cNvPr>
          <p:cNvSpPr>
            <a:spLocks noGrp="1"/>
          </p:cNvSpPr>
          <p:nvPr>
            <p:ph type="body" sz="quarter" idx="15"/>
          </p:nvPr>
        </p:nvSpPr>
        <p:spPr/>
        <p:txBody>
          <a:bodyPr/>
          <a:lstStyle/>
          <a:p>
            <a:r>
              <a:rPr lang="en-US" dirty="0"/>
              <a:t>College of engineering and applied science</a:t>
            </a:r>
          </a:p>
        </p:txBody>
      </p:sp>
    </p:spTree>
    <p:extLst>
      <p:ext uri="{BB962C8B-B14F-4D97-AF65-F5344CB8AC3E}">
        <p14:creationId xmlns:p14="http://schemas.microsoft.com/office/powerpoint/2010/main" val="1257989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889C0B-8E0C-E64C-B34B-A33B60760401}"/>
              </a:ext>
            </a:extLst>
          </p:cNvPr>
          <p:cNvSpPr>
            <a:spLocks noGrp="1"/>
          </p:cNvSpPr>
          <p:nvPr>
            <p:ph type="ftr" sz="quarter" idx="11"/>
          </p:nvPr>
        </p:nvSpPr>
        <p:spPr/>
        <p:txBody>
          <a:bodyPr/>
          <a:lstStyle/>
          <a:p>
            <a:r>
              <a:rPr lang="en-US"/>
              <a:t>optional title of presentation / section</a:t>
            </a:r>
          </a:p>
        </p:txBody>
      </p:sp>
      <p:sp>
        <p:nvSpPr>
          <p:cNvPr id="5" name="Slide Number Placeholder 4">
            <a:extLst>
              <a:ext uri="{FF2B5EF4-FFF2-40B4-BE49-F238E27FC236}">
                <a16:creationId xmlns:a16="http://schemas.microsoft.com/office/drawing/2014/main" id="{D57C0D62-5A73-C74D-B240-2DBC0B067DD8}"/>
              </a:ext>
            </a:extLst>
          </p:cNvPr>
          <p:cNvSpPr>
            <a:spLocks noGrp="1"/>
          </p:cNvSpPr>
          <p:nvPr>
            <p:ph type="sldNum" sz="quarter" idx="12"/>
          </p:nvPr>
        </p:nvSpPr>
        <p:spPr/>
        <p:txBody>
          <a:bodyPr/>
          <a:lstStyle/>
          <a:p>
            <a:fld id="{4B8EE153-BF0C-9B4F-8512-164F9C8D6C2E}" type="slidenum">
              <a:rPr lang="en-US" smtClean="0"/>
              <a:pPr/>
              <a:t>22</a:t>
            </a:fld>
            <a:endParaRPr lang="en-US"/>
          </a:p>
        </p:txBody>
      </p:sp>
      <p:sp>
        <p:nvSpPr>
          <p:cNvPr id="12" name="Text Placeholder 11">
            <a:extLst>
              <a:ext uri="{FF2B5EF4-FFF2-40B4-BE49-F238E27FC236}">
                <a16:creationId xmlns:a16="http://schemas.microsoft.com/office/drawing/2014/main" id="{5C96B750-C59E-F744-B547-D7253308FB29}"/>
              </a:ext>
            </a:extLst>
          </p:cNvPr>
          <p:cNvSpPr>
            <a:spLocks noGrp="1"/>
          </p:cNvSpPr>
          <p:nvPr>
            <p:ph type="body" sz="quarter" idx="13"/>
          </p:nvPr>
        </p:nvSpPr>
        <p:spPr/>
        <p:txBody>
          <a:bodyPr/>
          <a:lstStyle/>
          <a:p>
            <a:r>
              <a:rPr lang="en-US" dirty="0"/>
              <a:t>Avoid placing captions overtop media/visual content. Visual content should be as large as can be, without crowding margins or overlapping text. Visual content can touch, but should never overlap the folio bar at the top of the slide. Captions should never extend the full width of an image box.</a:t>
            </a:r>
          </a:p>
        </p:txBody>
      </p:sp>
      <p:pic>
        <p:nvPicPr>
          <p:cNvPr id="19" name="Picture Placeholder 18">
            <a:extLst>
              <a:ext uri="{FF2B5EF4-FFF2-40B4-BE49-F238E27FC236}">
                <a16:creationId xmlns:a16="http://schemas.microsoft.com/office/drawing/2014/main" id="{2C50750B-731F-0540-8366-6670C9D871AF}"/>
              </a:ext>
            </a:extLst>
          </p:cNvPr>
          <p:cNvPicPr>
            <a:picLocks noGrp="1" noChangeAspect="1"/>
          </p:cNvPicPr>
          <p:nvPr>
            <p:ph type="pic" sz="quarter" idx="14"/>
          </p:nvPr>
        </p:nvPicPr>
        <p:blipFill>
          <a:blip r:embed="rId2"/>
          <a:srcRect/>
          <a:stretch/>
        </p:blipFill>
        <p:spPr>
          <a:xfrm>
            <a:off x="0" y="533400"/>
            <a:ext cx="12192000" cy="5334000"/>
          </a:xfrm>
        </p:spPr>
      </p:pic>
      <p:sp>
        <p:nvSpPr>
          <p:cNvPr id="15" name="Text Placeholder 14">
            <a:extLst>
              <a:ext uri="{FF2B5EF4-FFF2-40B4-BE49-F238E27FC236}">
                <a16:creationId xmlns:a16="http://schemas.microsoft.com/office/drawing/2014/main" id="{ED551B7B-D90B-2D4A-85F4-7A890D7D10C4}"/>
              </a:ext>
            </a:extLst>
          </p:cNvPr>
          <p:cNvSpPr>
            <a:spLocks noGrp="1"/>
          </p:cNvSpPr>
          <p:nvPr>
            <p:ph type="body" sz="quarter" idx="15"/>
          </p:nvPr>
        </p:nvSpPr>
        <p:spPr/>
        <p:txBody>
          <a:bodyPr/>
          <a:lstStyle/>
          <a:p>
            <a:r>
              <a:rPr lang="en-US" dirty="0"/>
              <a:t>College of engineering and applied science</a:t>
            </a:r>
          </a:p>
        </p:txBody>
      </p:sp>
    </p:spTree>
    <p:extLst>
      <p:ext uri="{BB962C8B-B14F-4D97-AF65-F5344CB8AC3E}">
        <p14:creationId xmlns:p14="http://schemas.microsoft.com/office/powerpoint/2010/main" val="2357032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a:extLst>
              <a:ext uri="{FF2B5EF4-FFF2-40B4-BE49-F238E27FC236}">
                <a16:creationId xmlns:a16="http://schemas.microsoft.com/office/drawing/2014/main" id="{DE1ACFEB-661F-0D4D-AEA9-5D877ECA45C6}"/>
              </a:ext>
            </a:extLst>
          </p:cNvPr>
          <p:cNvPicPr>
            <a:picLocks noGrp="1" noChangeAspect="1"/>
          </p:cNvPicPr>
          <p:nvPr>
            <p:ph type="pic" sz="quarter" idx="14"/>
          </p:nvPr>
        </p:nvPicPr>
        <p:blipFill>
          <a:blip r:embed="rId2"/>
          <a:srcRect/>
          <a:stretch/>
        </p:blipFill>
        <p:spPr>
          <a:xfrm>
            <a:off x="0" y="533401"/>
            <a:ext cx="5638800" cy="6324600"/>
          </a:xfrm>
        </p:spPr>
      </p:pic>
      <p:sp>
        <p:nvSpPr>
          <p:cNvPr id="8" name="Text Placeholder 7">
            <a:extLst>
              <a:ext uri="{FF2B5EF4-FFF2-40B4-BE49-F238E27FC236}">
                <a16:creationId xmlns:a16="http://schemas.microsoft.com/office/drawing/2014/main" id="{80ECA569-4D91-D542-BA4C-ED192273C7DF}"/>
              </a:ext>
            </a:extLst>
          </p:cNvPr>
          <p:cNvSpPr>
            <a:spLocks noGrp="1"/>
          </p:cNvSpPr>
          <p:nvPr>
            <p:ph type="body" idx="1"/>
          </p:nvPr>
        </p:nvSpPr>
        <p:spPr/>
        <p:txBody>
          <a:bodyPr/>
          <a:lstStyle/>
          <a:p>
            <a:r>
              <a:rPr lang="en-US" dirty="0"/>
              <a:t>Stat header/title</a:t>
            </a:r>
          </a:p>
        </p:txBody>
      </p:sp>
      <p:sp>
        <p:nvSpPr>
          <p:cNvPr id="5" name="Footer Placeholder 4">
            <a:extLst>
              <a:ext uri="{FF2B5EF4-FFF2-40B4-BE49-F238E27FC236}">
                <a16:creationId xmlns:a16="http://schemas.microsoft.com/office/drawing/2014/main" id="{0153D7C2-62E3-8449-AC2B-239FF742CC8B}"/>
              </a:ext>
            </a:extLst>
          </p:cNvPr>
          <p:cNvSpPr>
            <a:spLocks noGrp="1"/>
          </p:cNvSpPr>
          <p:nvPr>
            <p:ph type="ftr" sz="quarter" idx="11"/>
          </p:nvPr>
        </p:nvSpPr>
        <p:spPr/>
        <p:txBody>
          <a:bodyPr/>
          <a:lstStyle/>
          <a:p>
            <a:r>
              <a:rPr lang="en-US"/>
              <a:t>optional title of presentation / section</a:t>
            </a:r>
          </a:p>
        </p:txBody>
      </p:sp>
      <p:sp>
        <p:nvSpPr>
          <p:cNvPr id="6" name="Slide Number Placeholder 5">
            <a:extLst>
              <a:ext uri="{FF2B5EF4-FFF2-40B4-BE49-F238E27FC236}">
                <a16:creationId xmlns:a16="http://schemas.microsoft.com/office/drawing/2014/main" id="{5B8345F7-C273-9743-8519-4532BD45D3AB}"/>
              </a:ext>
            </a:extLst>
          </p:cNvPr>
          <p:cNvSpPr>
            <a:spLocks noGrp="1"/>
          </p:cNvSpPr>
          <p:nvPr>
            <p:ph type="sldNum" sz="quarter" idx="12"/>
          </p:nvPr>
        </p:nvSpPr>
        <p:spPr/>
        <p:txBody>
          <a:bodyPr/>
          <a:lstStyle/>
          <a:p>
            <a:fld id="{4B8EE153-BF0C-9B4F-8512-164F9C8D6C2E}" type="slidenum">
              <a:rPr lang="en-US" smtClean="0"/>
              <a:pPr/>
              <a:t>23</a:t>
            </a:fld>
            <a:endParaRPr lang="en-US"/>
          </a:p>
        </p:txBody>
      </p:sp>
      <p:pic>
        <p:nvPicPr>
          <p:cNvPr id="36" name="Picture Placeholder 35">
            <a:extLst>
              <a:ext uri="{FF2B5EF4-FFF2-40B4-BE49-F238E27FC236}">
                <a16:creationId xmlns:a16="http://schemas.microsoft.com/office/drawing/2014/main" id="{F8F87F89-A386-054C-BB55-EE573F6F2FD9}"/>
              </a:ext>
            </a:extLst>
          </p:cNvPr>
          <p:cNvPicPr>
            <a:picLocks noGrp="1" noChangeAspect="1"/>
          </p:cNvPicPr>
          <p:nvPr>
            <p:ph type="pic" sz="quarter" idx="16"/>
          </p:nvPr>
        </p:nvPicPr>
        <p:blipFill>
          <a:blip r:embed="rId3"/>
          <a:srcRect/>
          <a:stretch/>
        </p:blipFill>
        <p:spPr>
          <a:xfrm>
            <a:off x="6553200" y="1524000"/>
            <a:ext cx="1828800" cy="1828800"/>
          </a:xfrm>
        </p:spPr>
      </p:pic>
      <p:pic>
        <p:nvPicPr>
          <p:cNvPr id="38" name="Picture Placeholder 37">
            <a:extLst>
              <a:ext uri="{FF2B5EF4-FFF2-40B4-BE49-F238E27FC236}">
                <a16:creationId xmlns:a16="http://schemas.microsoft.com/office/drawing/2014/main" id="{A52B6BB3-D2EA-D24F-BC2F-BEC432B01D0A}"/>
              </a:ext>
            </a:extLst>
          </p:cNvPr>
          <p:cNvPicPr>
            <a:picLocks noGrp="1" noChangeAspect="1"/>
          </p:cNvPicPr>
          <p:nvPr>
            <p:ph type="pic" sz="quarter" idx="17"/>
          </p:nvPr>
        </p:nvPicPr>
        <p:blipFill>
          <a:blip r:embed="rId4"/>
          <a:srcRect/>
          <a:stretch/>
        </p:blipFill>
        <p:spPr>
          <a:xfrm>
            <a:off x="6553200" y="4038600"/>
            <a:ext cx="1828800" cy="1828800"/>
          </a:xfrm>
        </p:spPr>
      </p:pic>
      <p:sp>
        <p:nvSpPr>
          <p:cNvPr id="13" name="Text Placeholder 12">
            <a:extLst>
              <a:ext uri="{FF2B5EF4-FFF2-40B4-BE49-F238E27FC236}">
                <a16:creationId xmlns:a16="http://schemas.microsoft.com/office/drawing/2014/main" id="{4AEF8F4A-7771-F14A-A0B8-70A5E8EC54A4}"/>
              </a:ext>
            </a:extLst>
          </p:cNvPr>
          <p:cNvSpPr>
            <a:spLocks noGrp="1"/>
          </p:cNvSpPr>
          <p:nvPr>
            <p:ph type="body" idx="18"/>
          </p:nvPr>
        </p:nvSpPr>
        <p:spPr/>
        <p:txBody>
          <a:bodyPr/>
          <a:lstStyle/>
          <a:p>
            <a:r>
              <a:rPr lang="en-US" dirty="0"/>
              <a:t>Stat header/title</a:t>
            </a:r>
          </a:p>
        </p:txBody>
      </p:sp>
      <p:sp>
        <p:nvSpPr>
          <p:cNvPr id="14" name="Text Placeholder 13">
            <a:extLst>
              <a:ext uri="{FF2B5EF4-FFF2-40B4-BE49-F238E27FC236}">
                <a16:creationId xmlns:a16="http://schemas.microsoft.com/office/drawing/2014/main" id="{5A01FC4B-9A40-434C-A4E9-B2C7A3C0E103}"/>
              </a:ext>
            </a:extLst>
          </p:cNvPr>
          <p:cNvSpPr>
            <a:spLocks noGrp="1"/>
          </p:cNvSpPr>
          <p:nvPr>
            <p:ph type="body" sz="quarter" idx="20"/>
          </p:nvPr>
        </p:nvSpPr>
        <p:spPr/>
        <p:txBody>
          <a:bodyPr/>
          <a:lstStyle/>
          <a:p>
            <a:r>
              <a:rPr lang="en-US" dirty="0"/>
              <a:t>“Midi stat” icons are placed to the left of the copy. Copy is left-aligned. Descriptive copy should not exceed 6 lines in height, or 8 words in length. </a:t>
            </a:r>
          </a:p>
        </p:txBody>
      </p:sp>
      <p:sp>
        <p:nvSpPr>
          <p:cNvPr id="15" name="Text Placeholder 14">
            <a:extLst>
              <a:ext uri="{FF2B5EF4-FFF2-40B4-BE49-F238E27FC236}">
                <a16:creationId xmlns:a16="http://schemas.microsoft.com/office/drawing/2014/main" id="{F85A4733-2B54-4C4A-AAA3-707972BBDF56}"/>
              </a:ext>
            </a:extLst>
          </p:cNvPr>
          <p:cNvSpPr>
            <a:spLocks noGrp="1"/>
          </p:cNvSpPr>
          <p:nvPr>
            <p:ph type="body" sz="quarter" idx="21"/>
          </p:nvPr>
        </p:nvSpPr>
        <p:spPr/>
        <p:txBody>
          <a:bodyPr/>
          <a:lstStyle/>
          <a:p>
            <a:r>
              <a:rPr lang="en-US" dirty="0"/>
              <a:t>Resist the urge to add extra styles to the descriptive copy. Your graphic should do that lifting in tandem with the messaging. Maximum 2 midi infographics to a slide, vertically stacked.</a:t>
            </a:r>
          </a:p>
        </p:txBody>
      </p:sp>
      <p:sp>
        <p:nvSpPr>
          <p:cNvPr id="10" name="Text Placeholder 9">
            <a:extLst>
              <a:ext uri="{FF2B5EF4-FFF2-40B4-BE49-F238E27FC236}">
                <a16:creationId xmlns:a16="http://schemas.microsoft.com/office/drawing/2014/main" id="{7AF665B3-E254-5240-8518-A6DB66C5DB48}"/>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1285517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82FBBB8E-7015-4E4D-BBE9-D4D00BD55F0F}"/>
              </a:ext>
            </a:extLst>
          </p:cNvPr>
          <p:cNvSpPr>
            <a:spLocks noGrp="1"/>
          </p:cNvSpPr>
          <p:nvPr>
            <p:ph type="title"/>
          </p:nvPr>
        </p:nvSpPr>
        <p:spPr/>
        <p:txBody>
          <a:bodyPr/>
          <a:lstStyle/>
          <a:p>
            <a:r>
              <a:rPr lang="en-US" dirty="0"/>
              <a:t>v</a:t>
            </a:r>
          </a:p>
        </p:txBody>
      </p:sp>
      <p:sp>
        <p:nvSpPr>
          <p:cNvPr id="6" name="Text Placeholder 5">
            <a:extLst>
              <a:ext uri="{FF2B5EF4-FFF2-40B4-BE49-F238E27FC236}">
                <a16:creationId xmlns:a16="http://schemas.microsoft.com/office/drawing/2014/main" id="{D387C718-08E0-004E-9044-6770308AD892}"/>
              </a:ext>
            </a:extLst>
          </p:cNvPr>
          <p:cNvSpPr>
            <a:spLocks noGrp="1"/>
          </p:cNvSpPr>
          <p:nvPr>
            <p:ph type="body" idx="1"/>
          </p:nvPr>
        </p:nvSpPr>
        <p:spPr/>
        <p:txBody>
          <a:bodyPr/>
          <a:lstStyle/>
          <a:p>
            <a:r>
              <a:rPr lang="en-US" dirty="0" err="1"/>
              <a:t>Firstname</a:t>
            </a:r>
            <a:r>
              <a:rPr lang="en-US" dirty="0"/>
              <a:t> </a:t>
            </a:r>
            <a:r>
              <a:rPr lang="en-US" dirty="0" err="1"/>
              <a:t>Lastname</a:t>
            </a:r>
            <a:endParaRPr lang="en-US" dirty="0"/>
          </a:p>
        </p:txBody>
      </p:sp>
      <p:sp>
        <p:nvSpPr>
          <p:cNvPr id="3" name="Footer Placeholder 2">
            <a:extLst>
              <a:ext uri="{FF2B5EF4-FFF2-40B4-BE49-F238E27FC236}">
                <a16:creationId xmlns:a16="http://schemas.microsoft.com/office/drawing/2014/main" id="{F5FF6D3F-F003-DC40-91B4-CB6FC33060E3}"/>
              </a:ext>
            </a:extLst>
          </p:cNvPr>
          <p:cNvSpPr>
            <a:spLocks noGrp="1"/>
          </p:cNvSpPr>
          <p:nvPr>
            <p:ph type="ftr" sz="quarter" idx="11"/>
          </p:nvPr>
        </p:nvSpPr>
        <p:spPr/>
        <p:txBody>
          <a:bodyPr/>
          <a:lstStyle/>
          <a:p>
            <a:r>
              <a:rPr lang="en-US"/>
              <a:t>optional title of presentation / section</a:t>
            </a:r>
          </a:p>
        </p:txBody>
      </p:sp>
      <p:sp>
        <p:nvSpPr>
          <p:cNvPr id="4" name="Slide Number Placeholder 3">
            <a:extLst>
              <a:ext uri="{FF2B5EF4-FFF2-40B4-BE49-F238E27FC236}">
                <a16:creationId xmlns:a16="http://schemas.microsoft.com/office/drawing/2014/main" id="{30340290-6E0C-2D48-BE00-497AA805D549}"/>
              </a:ext>
            </a:extLst>
          </p:cNvPr>
          <p:cNvSpPr>
            <a:spLocks noGrp="1"/>
          </p:cNvSpPr>
          <p:nvPr>
            <p:ph type="sldNum" sz="quarter" idx="12"/>
          </p:nvPr>
        </p:nvSpPr>
        <p:spPr/>
        <p:txBody>
          <a:bodyPr/>
          <a:lstStyle/>
          <a:p>
            <a:fld id="{4B8EE153-BF0C-9B4F-8512-164F9C8D6C2E}" type="slidenum">
              <a:rPr lang="en-US" smtClean="0"/>
              <a:pPr/>
              <a:t>24</a:t>
            </a:fld>
            <a:endParaRPr lang="en-US"/>
          </a:p>
        </p:txBody>
      </p:sp>
      <p:sp>
        <p:nvSpPr>
          <p:cNvPr id="10" name="Text Placeholder 9">
            <a:extLst>
              <a:ext uri="{FF2B5EF4-FFF2-40B4-BE49-F238E27FC236}">
                <a16:creationId xmlns:a16="http://schemas.microsoft.com/office/drawing/2014/main" id="{D1C8751C-04D7-A047-A88D-20C594E178BB}"/>
              </a:ext>
            </a:extLst>
          </p:cNvPr>
          <p:cNvSpPr>
            <a:spLocks noGrp="1"/>
          </p:cNvSpPr>
          <p:nvPr>
            <p:ph type="body" idx="18"/>
          </p:nvPr>
        </p:nvSpPr>
        <p:spPr/>
        <p:txBody>
          <a:bodyPr/>
          <a:lstStyle/>
          <a:p>
            <a:r>
              <a:rPr lang="en-US" dirty="0" err="1"/>
              <a:t>Firstname</a:t>
            </a:r>
            <a:r>
              <a:rPr lang="en-US" dirty="0"/>
              <a:t> </a:t>
            </a:r>
            <a:r>
              <a:rPr lang="en-US" dirty="0" err="1"/>
              <a:t>Lastname</a:t>
            </a:r>
            <a:endParaRPr lang="en-US" dirty="0"/>
          </a:p>
        </p:txBody>
      </p:sp>
      <p:sp>
        <p:nvSpPr>
          <p:cNvPr id="11" name="Text Placeholder 10">
            <a:extLst>
              <a:ext uri="{FF2B5EF4-FFF2-40B4-BE49-F238E27FC236}">
                <a16:creationId xmlns:a16="http://schemas.microsoft.com/office/drawing/2014/main" id="{66A30B57-6782-5C44-9239-6A1F9F37F620}"/>
              </a:ext>
            </a:extLst>
          </p:cNvPr>
          <p:cNvSpPr>
            <a:spLocks noGrp="1"/>
          </p:cNvSpPr>
          <p:nvPr>
            <p:ph type="body" sz="quarter" idx="20"/>
          </p:nvPr>
        </p:nvSpPr>
        <p:spPr/>
        <p:txBody>
          <a:bodyPr/>
          <a:lstStyle/>
          <a:p>
            <a:r>
              <a:rPr lang="en-US" dirty="0"/>
              <a:t>“Mini stat” icons are placed above center-aligned copy.</a:t>
            </a:r>
          </a:p>
        </p:txBody>
      </p:sp>
      <p:sp>
        <p:nvSpPr>
          <p:cNvPr id="12" name="Text Placeholder 11">
            <a:extLst>
              <a:ext uri="{FF2B5EF4-FFF2-40B4-BE49-F238E27FC236}">
                <a16:creationId xmlns:a16="http://schemas.microsoft.com/office/drawing/2014/main" id="{38BE6A92-33C3-0149-9456-6368642717A4}"/>
              </a:ext>
            </a:extLst>
          </p:cNvPr>
          <p:cNvSpPr>
            <a:spLocks noGrp="1"/>
          </p:cNvSpPr>
          <p:nvPr>
            <p:ph type="body" sz="quarter" idx="21"/>
          </p:nvPr>
        </p:nvSpPr>
        <p:spPr/>
        <p:txBody>
          <a:bodyPr/>
          <a:lstStyle/>
          <a:p>
            <a:r>
              <a:rPr lang="en-US" dirty="0"/>
              <a:t>Descriptive copy should not exceed 3 lines in height and 5 words in length.</a:t>
            </a:r>
          </a:p>
        </p:txBody>
      </p:sp>
      <p:sp>
        <p:nvSpPr>
          <p:cNvPr id="13" name="Text Placeholder 12">
            <a:extLst>
              <a:ext uri="{FF2B5EF4-FFF2-40B4-BE49-F238E27FC236}">
                <a16:creationId xmlns:a16="http://schemas.microsoft.com/office/drawing/2014/main" id="{428EF66F-1FBA-C842-9830-C84201D93E57}"/>
              </a:ext>
            </a:extLst>
          </p:cNvPr>
          <p:cNvSpPr>
            <a:spLocks noGrp="1"/>
          </p:cNvSpPr>
          <p:nvPr>
            <p:ph type="body" idx="22"/>
          </p:nvPr>
        </p:nvSpPr>
        <p:spPr/>
        <p:txBody>
          <a:bodyPr/>
          <a:lstStyle/>
          <a:p>
            <a:r>
              <a:rPr lang="en-US" dirty="0" err="1"/>
              <a:t>Firstname</a:t>
            </a:r>
            <a:r>
              <a:rPr lang="en-US" dirty="0"/>
              <a:t> </a:t>
            </a:r>
            <a:r>
              <a:rPr lang="en-US" dirty="0" err="1"/>
              <a:t>Lastname</a:t>
            </a:r>
            <a:endParaRPr lang="en-US" dirty="0"/>
          </a:p>
        </p:txBody>
      </p:sp>
      <p:sp>
        <p:nvSpPr>
          <p:cNvPr id="16" name="Text Placeholder 15">
            <a:extLst>
              <a:ext uri="{FF2B5EF4-FFF2-40B4-BE49-F238E27FC236}">
                <a16:creationId xmlns:a16="http://schemas.microsoft.com/office/drawing/2014/main" id="{9B72C194-4072-E448-BFEA-D7C433B663ED}"/>
              </a:ext>
            </a:extLst>
          </p:cNvPr>
          <p:cNvSpPr>
            <a:spLocks noGrp="1"/>
          </p:cNvSpPr>
          <p:nvPr>
            <p:ph type="body" idx="25"/>
          </p:nvPr>
        </p:nvSpPr>
        <p:spPr/>
        <p:txBody>
          <a:bodyPr/>
          <a:lstStyle/>
          <a:p>
            <a:r>
              <a:rPr lang="en-US" dirty="0" err="1"/>
              <a:t>Firstname</a:t>
            </a:r>
            <a:r>
              <a:rPr lang="en-US" dirty="0"/>
              <a:t> </a:t>
            </a:r>
            <a:r>
              <a:rPr lang="en-US" dirty="0" err="1"/>
              <a:t>Lastname</a:t>
            </a:r>
            <a:endParaRPr lang="en-US" dirty="0"/>
          </a:p>
        </p:txBody>
      </p:sp>
      <p:sp>
        <p:nvSpPr>
          <p:cNvPr id="17" name="Text Placeholder 16">
            <a:extLst>
              <a:ext uri="{FF2B5EF4-FFF2-40B4-BE49-F238E27FC236}">
                <a16:creationId xmlns:a16="http://schemas.microsoft.com/office/drawing/2014/main" id="{C395BA86-68ED-B641-905A-A22FF3491E3E}"/>
              </a:ext>
            </a:extLst>
          </p:cNvPr>
          <p:cNvSpPr>
            <a:spLocks noGrp="1"/>
          </p:cNvSpPr>
          <p:nvPr>
            <p:ph type="body" sz="quarter" idx="26"/>
          </p:nvPr>
        </p:nvSpPr>
        <p:spPr/>
        <p:txBody>
          <a:bodyPr/>
          <a:lstStyle/>
          <a:p>
            <a:r>
              <a:rPr lang="en-US" dirty="0"/>
              <a:t>Say it simply—don’t overwhelm with words.</a:t>
            </a:r>
          </a:p>
        </p:txBody>
      </p:sp>
      <p:sp>
        <p:nvSpPr>
          <p:cNvPr id="18" name="Text Placeholder 17">
            <a:extLst>
              <a:ext uri="{FF2B5EF4-FFF2-40B4-BE49-F238E27FC236}">
                <a16:creationId xmlns:a16="http://schemas.microsoft.com/office/drawing/2014/main" id="{E9059AAC-F096-B740-A808-490650EC437B}"/>
              </a:ext>
            </a:extLst>
          </p:cNvPr>
          <p:cNvSpPr>
            <a:spLocks noGrp="1"/>
          </p:cNvSpPr>
          <p:nvPr>
            <p:ph type="body" sz="quarter" idx="27"/>
          </p:nvPr>
        </p:nvSpPr>
        <p:spPr/>
        <p:txBody>
          <a:bodyPr/>
          <a:lstStyle/>
          <a:p>
            <a:r>
              <a:rPr lang="en-US" dirty="0"/>
              <a:t>Limit to 4 mini infographics per slide. These may also be used for headshots.</a:t>
            </a:r>
          </a:p>
        </p:txBody>
      </p:sp>
      <p:sp>
        <p:nvSpPr>
          <p:cNvPr id="30" name="Text Placeholder 29">
            <a:extLst>
              <a:ext uri="{FF2B5EF4-FFF2-40B4-BE49-F238E27FC236}">
                <a16:creationId xmlns:a16="http://schemas.microsoft.com/office/drawing/2014/main" id="{8C221993-80B3-BE43-B6F3-9A9F0B01F5A9}"/>
              </a:ext>
            </a:extLst>
          </p:cNvPr>
          <p:cNvSpPr>
            <a:spLocks noGrp="1"/>
          </p:cNvSpPr>
          <p:nvPr>
            <p:ph type="body" sz="quarter" idx="13"/>
          </p:nvPr>
        </p:nvSpPr>
        <p:spPr/>
        <p:txBody>
          <a:bodyPr/>
          <a:lstStyle/>
          <a:p>
            <a:r>
              <a:rPr lang="en-US" dirty="0"/>
              <a:t>College of engineering and applied science</a:t>
            </a:r>
          </a:p>
        </p:txBody>
      </p:sp>
      <p:pic>
        <p:nvPicPr>
          <p:cNvPr id="14" name="Picture Placeholder 13" descr="A person with long hair&#10;&#10;Description automatically generated">
            <a:extLst>
              <a:ext uri="{FF2B5EF4-FFF2-40B4-BE49-F238E27FC236}">
                <a16:creationId xmlns:a16="http://schemas.microsoft.com/office/drawing/2014/main" id="{B748ACA3-DFEA-7547-AC3C-70D91136ABAF}"/>
              </a:ext>
            </a:extLst>
          </p:cNvPr>
          <p:cNvPicPr>
            <a:picLocks noGrp="1" noChangeAspect="1"/>
          </p:cNvPicPr>
          <p:nvPr>
            <p:ph type="pic" sz="quarter" idx="24"/>
          </p:nvPr>
        </p:nvPicPr>
        <p:blipFill>
          <a:blip r:embed="rId3"/>
          <a:srcRect/>
          <a:stretch>
            <a:fillRect/>
          </a:stretch>
        </p:blipFill>
        <p:spPr/>
      </p:pic>
      <p:pic>
        <p:nvPicPr>
          <p:cNvPr id="23" name="Picture Placeholder 22" descr="A person with curly hair&#10;&#10;Description automatically generated with medium confidence">
            <a:extLst>
              <a:ext uri="{FF2B5EF4-FFF2-40B4-BE49-F238E27FC236}">
                <a16:creationId xmlns:a16="http://schemas.microsoft.com/office/drawing/2014/main" id="{96871137-94F2-6344-9039-1003881BD162}"/>
              </a:ext>
            </a:extLst>
          </p:cNvPr>
          <p:cNvPicPr>
            <a:picLocks noGrp="1" noChangeAspect="1"/>
          </p:cNvPicPr>
          <p:nvPr>
            <p:ph type="pic" sz="quarter" idx="23"/>
          </p:nvPr>
        </p:nvPicPr>
        <p:blipFill>
          <a:blip r:embed="rId4"/>
          <a:srcRect/>
          <a:stretch>
            <a:fillRect/>
          </a:stretch>
        </p:blipFill>
        <p:spPr/>
      </p:pic>
      <p:pic>
        <p:nvPicPr>
          <p:cNvPr id="29" name="Picture Placeholder 28" descr="A picture containing text, person&#10;&#10;Description automatically generated">
            <a:extLst>
              <a:ext uri="{FF2B5EF4-FFF2-40B4-BE49-F238E27FC236}">
                <a16:creationId xmlns:a16="http://schemas.microsoft.com/office/drawing/2014/main" id="{5D0A5477-C286-5441-A3AE-09323C7DFB06}"/>
              </a:ext>
            </a:extLst>
          </p:cNvPr>
          <p:cNvPicPr>
            <a:picLocks noGrp="1" noChangeAspect="1"/>
          </p:cNvPicPr>
          <p:nvPr>
            <p:ph type="pic" sz="quarter" idx="17"/>
          </p:nvPr>
        </p:nvPicPr>
        <p:blipFill>
          <a:blip r:embed="rId5"/>
          <a:srcRect/>
          <a:stretch>
            <a:fillRect/>
          </a:stretch>
        </p:blipFill>
        <p:spPr/>
      </p:pic>
      <p:pic>
        <p:nvPicPr>
          <p:cNvPr id="35" name="Picture Placeholder 34" descr="A picture containing person, people&#10;&#10;Description automatically generated">
            <a:extLst>
              <a:ext uri="{FF2B5EF4-FFF2-40B4-BE49-F238E27FC236}">
                <a16:creationId xmlns:a16="http://schemas.microsoft.com/office/drawing/2014/main" id="{13C3CAD3-E290-8B4C-9294-1B68BD66F16B}"/>
              </a:ext>
            </a:extLst>
          </p:cNvPr>
          <p:cNvPicPr>
            <a:picLocks noGrp="1" noChangeAspect="1"/>
          </p:cNvPicPr>
          <p:nvPr>
            <p:ph type="pic" sz="quarter" idx="16"/>
          </p:nvPr>
        </p:nvPicPr>
        <p:blipFill>
          <a:blip r:embed="rId6"/>
          <a:srcRect/>
          <a:stretch>
            <a:fillRect/>
          </a:stretch>
        </p:blipFill>
        <p:spPr/>
      </p:pic>
    </p:spTree>
    <p:extLst>
      <p:ext uri="{BB962C8B-B14F-4D97-AF65-F5344CB8AC3E}">
        <p14:creationId xmlns:p14="http://schemas.microsoft.com/office/powerpoint/2010/main" val="3629786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9670-8048-C64C-8ED1-E2BBE6FF737D}"/>
              </a:ext>
            </a:extLst>
          </p:cNvPr>
          <p:cNvSpPr>
            <a:spLocks noGrp="1"/>
          </p:cNvSpPr>
          <p:nvPr>
            <p:ph type="ctrTitle"/>
          </p:nvPr>
        </p:nvSpPr>
        <p:spPr>
          <a:xfrm>
            <a:off x="304800" y="1676400"/>
            <a:ext cx="11277600" cy="2133600"/>
          </a:xfrm>
        </p:spPr>
        <p:txBody>
          <a:bodyPr/>
          <a:lstStyle/>
          <a:p>
            <a:r>
              <a:rPr lang="en-US" dirty="0"/>
              <a:t>TITLE OF PRESENTATION, </a:t>
            </a:r>
            <a:br>
              <a:rPr lang="en-US" dirty="0"/>
            </a:br>
            <a:r>
              <a:rPr lang="en-US" dirty="0"/>
              <a:t>KEEP SHORT AND SWEET</a:t>
            </a:r>
          </a:p>
        </p:txBody>
      </p:sp>
      <p:sp>
        <p:nvSpPr>
          <p:cNvPr id="3" name="Subtitle 2">
            <a:extLst>
              <a:ext uri="{FF2B5EF4-FFF2-40B4-BE49-F238E27FC236}">
                <a16:creationId xmlns:a16="http://schemas.microsoft.com/office/drawing/2014/main" id="{51FF6FAE-3779-2B4D-96BE-7524CF8E5161}"/>
              </a:ext>
            </a:extLst>
          </p:cNvPr>
          <p:cNvSpPr>
            <a:spLocks noGrp="1"/>
          </p:cNvSpPr>
          <p:nvPr>
            <p:ph type="subTitle" idx="1"/>
          </p:nvPr>
        </p:nvSpPr>
        <p:spPr/>
        <p:txBody>
          <a:bodyPr/>
          <a:lstStyle/>
          <a:p>
            <a:r>
              <a:rPr lang="en-US" dirty="0"/>
              <a:t>LIMIT SUBHEAD TO TWO LINES </a:t>
            </a:r>
            <a:br>
              <a:rPr lang="en-US" dirty="0"/>
            </a:br>
            <a:r>
              <a:rPr lang="en-US" dirty="0"/>
              <a:t>OR FEWER</a:t>
            </a:r>
          </a:p>
        </p:txBody>
      </p:sp>
      <p:sp>
        <p:nvSpPr>
          <p:cNvPr id="6" name="Text Placeholder 5">
            <a:extLst>
              <a:ext uri="{FF2B5EF4-FFF2-40B4-BE49-F238E27FC236}">
                <a16:creationId xmlns:a16="http://schemas.microsoft.com/office/drawing/2014/main" id="{0EDAA747-0364-A34B-BCF4-1777219C7C08}"/>
              </a:ext>
            </a:extLst>
          </p:cNvPr>
          <p:cNvSpPr>
            <a:spLocks noGrp="1"/>
          </p:cNvSpPr>
          <p:nvPr>
            <p:ph type="body" sz="quarter" idx="13"/>
          </p:nvPr>
        </p:nvSpPr>
        <p:spPr/>
        <p:txBody>
          <a:bodyPr/>
          <a:lstStyle/>
          <a:p>
            <a:r>
              <a:rPr lang="en-US" dirty="0"/>
              <a:t>PRESENTER</a:t>
            </a:r>
          </a:p>
          <a:p>
            <a:r>
              <a:rPr lang="en-US" b="0" dirty="0"/>
              <a:t>Title</a:t>
            </a:r>
          </a:p>
        </p:txBody>
      </p:sp>
    </p:spTree>
    <p:extLst>
      <p:ext uri="{BB962C8B-B14F-4D97-AF65-F5344CB8AC3E}">
        <p14:creationId xmlns:p14="http://schemas.microsoft.com/office/powerpoint/2010/main" val="3483305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6307-926E-2C4C-ADB7-7F3E46AA7EBE}"/>
              </a:ext>
            </a:extLst>
          </p:cNvPr>
          <p:cNvSpPr>
            <a:spLocks noGrp="1"/>
          </p:cNvSpPr>
          <p:nvPr>
            <p:ph type="title"/>
          </p:nvPr>
        </p:nvSpPr>
        <p:spPr/>
        <p:txBody>
          <a:bodyPr/>
          <a:lstStyle/>
          <a:p>
            <a:r>
              <a:rPr lang="en-US"/>
              <a:t>“Never center testimonial or pull quote text longer than two lines.”</a:t>
            </a:r>
          </a:p>
        </p:txBody>
      </p:sp>
      <p:sp>
        <p:nvSpPr>
          <p:cNvPr id="3" name="Text Placeholder 2">
            <a:extLst>
              <a:ext uri="{FF2B5EF4-FFF2-40B4-BE49-F238E27FC236}">
                <a16:creationId xmlns:a16="http://schemas.microsoft.com/office/drawing/2014/main" id="{8D48BDE5-7532-1942-8AD9-4E3917526696}"/>
              </a:ext>
            </a:extLst>
          </p:cNvPr>
          <p:cNvSpPr>
            <a:spLocks noGrp="1"/>
          </p:cNvSpPr>
          <p:nvPr>
            <p:ph type="body" idx="1"/>
          </p:nvPr>
        </p:nvSpPr>
        <p:spPr/>
        <p:txBody>
          <a:bodyPr/>
          <a:lstStyle/>
          <a:p>
            <a:r>
              <a:rPr lang="en-US"/>
              <a:t>—ATTRIBUTION USES EM DASH </a:t>
            </a:r>
          </a:p>
          <a:p>
            <a:r>
              <a:rPr lang="en-US"/>
              <a:t>RIGHT ALIGN</a:t>
            </a:r>
          </a:p>
        </p:txBody>
      </p:sp>
    </p:spTree>
    <p:extLst>
      <p:ext uri="{BB962C8B-B14F-4D97-AF65-F5344CB8AC3E}">
        <p14:creationId xmlns:p14="http://schemas.microsoft.com/office/powerpoint/2010/main" val="4111680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276B67B-251F-EC40-A52A-DE7B10BD827F}"/>
              </a:ext>
            </a:extLst>
          </p:cNvPr>
          <p:cNvSpPr>
            <a:spLocks noGrp="1"/>
          </p:cNvSpPr>
          <p:nvPr>
            <p:ph type="title"/>
          </p:nvPr>
        </p:nvSpPr>
        <p:spPr/>
        <p:txBody>
          <a:bodyPr/>
          <a:lstStyle/>
          <a:p>
            <a:r>
              <a:rPr lang="en-US" dirty="0"/>
              <a:t>THE SLIDE TITLE GOES HERE, LIMIT TO 60 CHARACTERS</a:t>
            </a:r>
          </a:p>
        </p:txBody>
      </p:sp>
      <p:sp>
        <p:nvSpPr>
          <p:cNvPr id="7" name="Text Placeholder 6">
            <a:extLst>
              <a:ext uri="{FF2B5EF4-FFF2-40B4-BE49-F238E27FC236}">
                <a16:creationId xmlns:a16="http://schemas.microsoft.com/office/drawing/2014/main" id="{E133FAEE-925A-BB4F-9846-7359E79BA2A7}"/>
              </a:ext>
            </a:extLst>
          </p:cNvPr>
          <p:cNvSpPr>
            <a:spLocks noGrp="1"/>
          </p:cNvSpPr>
          <p:nvPr>
            <p:ph type="body" idx="1"/>
          </p:nvPr>
        </p:nvSpPr>
        <p:spPr/>
        <p:txBody>
          <a:bodyPr/>
          <a:lstStyle/>
          <a:p>
            <a:r>
              <a:rPr lang="en-US" dirty="0"/>
              <a:t>SLIDE SUBHEAD HERE OR BELOW</a:t>
            </a:r>
          </a:p>
        </p:txBody>
      </p:sp>
      <p:sp>
        <p:nvSpPr>
          <p:cNvPr id="8" name="Content Placeholder 7">
            <a:extLst>
              <a:ext uri="{FF2B5EF4-FFF2-40B4-BE49-F238E27FC236}">
                <a16:creationId xmlns:a16="http://schemas.microsoft.com/office/drawing/2014/main" id="{15321D9C-1D63-0E48-A039-0F28FFD46C0A}"/>
              </a:ext>
            </a:extLst>
          </p:cNvPr>
          <p:cNvSpPr>
            <a:spLocks noGrp="1"/>
          </p:cNvSpPr>
          <p:nvPr>
            <p:ph sz="half" idx="2"/>
          </p:nvPr>
        </p:nvSpPr>
        <p:spPr/>
        <p:txBody>
          <a:bodyPr>
            <a:normAutofit/>
          </a:bodyPr>
          <a:lstStyle/>
          <a:p>
            <a:r>
              <a:rPr lang="en-US" b="1" dirty="0"/>
              <a:t>Primary non-list style </a:t>
            </a:r>
            <a:r>
              <a:rPr lang="en-US" dirty="0"/>
              <a:t>resist the urge to overwhelm the slide with text. Break long chunks into multiple slides. </a:t>
            </a:r>
          </a:p>
          <a:p>
            <a:pPr lvl="1"/>
            <a:r>
              <a:rPr lang="en-US" dirty="0"/>
              <a:t>Bulleted list items should be short and sweet</a:t>
            </a:r>
          </a:p>
          <a:p>
            <a:pPr lvl="1"/>
            <a:r>
              <a:rPr lang="en-US" dirty="0"/>
              <a:t>Allow breathing room between bullets—</a:t>
            </a:r>
            <a:br>
              <a:rPr lang="en-US" dirty="0"/>
            </a:br>
            <a:r>
              <a:rPr lang="en-US" dirty="0"/>
              <a:t>do not overcrowd</a:t>
            </a:r>
          </a:p>
          <a:p>
            <a:pPr lvl="1">
              <a:buFont typeface="+mj-lt"/>
              <a:buAutoNum type="arabicPeriod"/>
            </a:pPr>
            <a:r>
              <a:rPr lang="en-US" dirty="0"/>
              <a:t>Numbered list items should be short and sweet</a:t>
            </a:r>
          </a:p>
        </p:txBody>
      </p:sp>
      <p:sp>
        <p:nvSpPr>
          <p:cNvPr id="4" name="Footer Placeholder 3">
            <a:extLst>
              <a:ext uri="{FF2B5EF4-FFF2-40B4-BE49-F238E27FC236}">
                <a16:creationId xmlns:a16="http://schemas.microsoft.com/office/drawing/2014/main" id="{4E889C0B-8E0C-E64C-B34B-A33B60760401}"/>
              </a:ext>
            </a:extLst>
          </p:cNvPr>
          <p:cNvSpPr>
            <a:spLocks noGrp="1"/>
          </p:cNvSpPr>
          <p:nvPr>
            <p:ph type="ftr" sz="quarter" idx="11"/>
          </p:nvPr>
        </p:nvSpPr>
        <p:spPr/>
        <p:txBody>
          <a:bodyPr/>
          <a:lstStyle/>
          <a:p>
            <a:r>
              <a:rPr lang="en-US"/>
              <a:t>optional title of presentation / section</a:t>
            </a:r>
          </a:p>
        </p:txBody>
      </p:sp>
      <p:sp>
        <p:nvSpPr>
          <p:cNvPr id="5" name="Slide Number Placeholder 4">
            <a:extLst>
              <a:ext uri="{FF2B5EF4-FFF2-40B4-BE49-F238E27FC236}">
                <a16:creationId xmlns:a16="http://schemas.microsoft.com/office/drawing/2014/main" id="{D57C0D62-5A73-C74D-B240-2DBC0B067DD8}"/>
              </a:ext>
            </a:extLst>
          </p:cNvPr>
          <p:cNvSpPr>
            <a:spLocks noGrp="1"/>
          </p:cNvSpPr>
          <p:nvPr>
            <p:ph type="sldNum" sz="quarter" idx="12"/>
          </p:nvPr>
        </p:nvSpPr>
        <p:spPr/>
        <p:txBody>
          <a:bodyPr/>
          <a:lstStyle/>
          <a:p>
            <a:fld id="{4B8EE153-BF0C-9B4F-8512-164F9C8D6C2E}" type="slidenum">
              <a:rPr lang="en-US" smtClean="0"/>
              <a:t>5</a:t>
            </a:fld>
            <a:endParaRPr lang="en-US"/>
          </a:p>
        </p:txBody>
      </p:sp>
      <p:sp>
        <p:nvSpPr>
          <p:cNvPr id="18" name="Text Placeholder 17">
            <a:extLst>
              <a:ext uri="{FF2B5EF4-FFF2-40B4-BE49-F238E27FC236}">
                <a16:creationId xmlns:a16="http://schemas.microsoft.com/office/drawing/2014/main" id="{6918F1B4-891C-FA44-BDAB-542C8E609F8B}"/>
              </a:ext>
            </a:extLst>
          </p:cNvPr>
          <p:cNvSpPr>
            <a:spLocks noGrp="1"/>
          </p:cNvSpPr>
          <p:nvPr>
            <p:ph type="body" sz="quarter" idx="13"/>
          </p:nvPr>
        </p:nvSpPr>
        <p:spPr/>
        <p:txBody>
          <a:bodyPr/>
          <a:lstStyle/>
          <a:p>
            <a:r>
              <a:rPr lang="en-US" dirty="0"/>
              <a:t>Captions should be set in title case and should be left-aligned. Caption textbox should align visually to left side of media/content. </a:t>
            </a:r>
          </a:p>
        </p:txBody>
      </p:sp>
      <p:sp>
        <p:nvSpPr>
          <p:cNvPr id="2" name="Picture Placeholder 1">
            <a:extLst>
              <a:ext uri="{FF2B5EF4-FFF2-40B4-BE49-F238E27FC236}">
                <a16:creationId xmlns:a16="http://schemas.microsoft.com/office/drawing/2014/main" id="{B87EFF52-B58E-3446-803D-30096A7D012A}"/>
              </a:ext>
            </a:extLst>
          </p:cNvPr>
          <p:cNvSpPr>
            <a:spLocks noGrp="1"/>
          </p:cNvSpPr>
          <p:nvPr>
            <p:ph type="pic" sz="quarter" idx="14"/>
          </p:nvPr>
        </p:nvSpPr>
        <p:spPr/>
      </p:sp>
      <p:sp>
        <p:nvSpPr>
          <p:cNvPr id="21" name="Text Placeholder 20">
            <a:extLst>
              <a:ext uri="{FF2B5EF4-FFF2-40B4-BE49-F238E27FC236}">
                <a16:creationId xmlns:a16="http://schemas.microsoft.com/office/drawing/2014/main" id="{533C5D26-3E66-4747-803E-1A7AECFA051C}"/>
              </a:ext>
            </a:extLst>
          </p:cNvPr>
          <p:cNvSpPr>
            <a:spLocks noGrp="1"/>
          </p:cNvSpPr>
          <p:nvPr>
            <p:ph type="body" sz="quarter" idx="15"/>
          </p:nvPr>
        </p:nvSpPr>
        <p:spPr/>
        <p:txBody>
          <a:bodyPr/>
          <a:lstStyle/>
          <a:p>
            <a:r>
              <a:rPr lang="en-US" dirty="0"/>
              <a:t>College of engineering and applied science</a:t>
            </a:r>
          </a:p>
        </p:txBody>
      </p:sp>
    </p:spTree>
    <p:extLst>
      <p:ext uri="{BB962C8B-B14F-4D97-AF65-F5344CB8AC3E}">
        <p14:creationId xmlns:p14="http://schemas.microsoft.com/office/powerpoint/2010/main" val="1416213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889C0B-8E0C-E64C-B34B-A33B60760401}"/>
              </a:ext>
            </a:extLst>
          </p:cNvPr>
          <p:cNvSpPr>
            <a:spLocks noGrp="1"/>
          </p:cNvSpPr>
          <p:nvPr>
            <p:ph type="ftr" sz="quarter" idx="11"/>
          </p:nvPr>
        </p:nvSpPr>
        <p:spPr/>
        <p:txBody>
          <a:bodyPr/>
          <a:lstStyle/>
          <a:p>
            <a:r>
              <a:rPr lang="en-US"/>
              <a:t>optional title of presentation / section</a:t>
            </a:r>
          </a:p>
        </p:txBody>
      </p:sp>
      <p:sp>
        <p:nvSpPr>
          <p:cNvPr id="5" name="Slide Number Placeholder 4">
            <a:extLst>
              <a:ext uri="{FF2B5EF4-FFF2-40B4-BE49-F238E27FC236}">
                <a16:creationId xmlns:a16="http://schemas.microsoft.com/office/drawing/2014/main" id="{D57C0D62-5A73-C74D-B240-2DBC0B067DD8}"/>
              </a:ext>
            </a:extLst>
          </p:cNvPr>
          <p:cNvSpPr>
            <a:spLocks noGrp="1"/>
          </p:cNvSpPr>
          <p:nvPr>
            <p:ph type="sldNum" sz="quarter" idx="12"/>
          </p:nvPr>
        </p:nvSpPr>
        <p:spPr/>
        <p:txBody>
          <a:bodyPr/>
          <a:lstStyle/>
          <a:p>
            <a:fld id="{4B8EE153-BF0C-9B4F-8512-164F9C8D6C2E}" type="slidenum">
              <a:rPr lang="en-US" smtClean="0"/>
              <a:t>6</a:t>
            </a:fld>
            <a:endParaRPr lang="en-US"/>
          </a:p>
        </p:txBody>
      </p:sp>
      <p:sp>
        <p:nvSpPr>
          <p:cNvPr id="12" name="Text Placeholder 11">
            <a:extLst>
              <a:ext uri="{FF2B5EF4-FFF2-40B4-BE49-F238E27FC236}">
                <a16:creationId xmlns:a16="http://schemas.microsoft.com/office/drawing/2014/main" id="{5C96B750-C59E-F744-B547-D7253308FB29}"/>
              </a:ext>
            </a:extLst>
          </p:cNvPr>
          <p:cNvSpPr>
            <a:spLocks noGrp="1"/>
          </p:cNvSpPr>
          <p:nvPr>
            <p:ph type="body" sz="quarter" idx="13"/>
          </p:nvPr>
        </p:nvSpPr>
        <p:spPr/>
        <p:txBody>
          <a:bodyPr/>
          <a:lstStyle/>
          <a:p>
            <a:r>
              <a:rPr lang="en-US" dirty="0"/>
              <a:t>Avoid placing captions overtop media/visual content. Visual content should be as large as can be, without crowding margins or overlapping text. Visual content can touch, but should never overlap the folio bar at the top of the slide. Captions should never extend the full width of an image box.</a:t>
            </a:r>
          </a:p>
        </p:txBody>
      </p:sp>
      <p:sp>
        <p:nvSpPr>
          <p:cNvPr id="2" name="Picture Placeholder 1">
            <a:extLst>
              <a:ext uri="{FF2B5EF4-FFF2-40B4-BE49-F238E27FC236}">
                <a16:creationId xmlns:a16="http://schemas.microsoft.com/office/drawing/2014/main" id="{6594E4C4-A770-7042-8C65-520150BF59ED}"/>
              </a:ext>
            </a:extLst>
          </p:cNvPr>
          <p:cNvSpPr>
            <a:spLocks noGrp="1"/>
          </p:cNvSpPr>
          <p:nvPr>
            <p:ph type="pic" sz="quarter" idx="14"/>
          </p:nvPr>
        </p:nvSpPr>
        <p:spPr/>
      </p:sp>
      <p:sp>
        <p:nvSpPr>
          <p:cNvPr id="15" name="Text Placeholder 14">
            <a:extLst>
              <a:ext uri="{FF2B5EF4-FFF2-40B4-BE49-F238E27FC236}">
                <a16:creationId xmlns:a16="http://schemas.microsoft.com/office/drawing/2014/main" id="{ED551B7B-D90B-2D4A-85F4-7A890D7D10C4}"/>
              </a:ext>
            </a:extLst>
          </p:cNvPr>
          <p:cNvSpPr>
            <a:spLocks noGrp="1"/>
          </p:cNvSpPr>
          <p:nvPr>
            <p:ph type="body" sz="quarter" idx="15"/>
          </p:nvPr>
        </p:nvSpPr>
        <p:spPr/>
        <p:txBody>
          <a:bodyPr/>
          <a:lstStyle/>
          <a:p>
            <a:r>
              <a:rPr lang="en-US" dirty="0"/>
              <a:t>College of engineering and applied science</a:t>
            </a:r>
          </a:p>
        </p:txBody>
      </p:sp>
    </p:spTree>
    <p:extLst>
      <p:ext uri="{BB962C8B-B14F-4D97-AF65-F5344CB8AC3E}">
        <p14:creationId xmlns:p14="http://schemas.microsoft.com/office/powerpoint/2010/main" val="160474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35018B8-20F0-1F45-B47F-0E1DCA32C179}"/>
              </a:ext>
            </a:extLst>
          </p:cNvPr>
          <p:cNvSpPr>
            <a:spLocks noGrp="1"/>
          </p:cNvSpPr>
          <p:nvPr>
            <p:ph type="pic" sz="quarter" idx="14"/>
          </p:nvPr>
        </p:nvSpPr>
        <p:spPr/>
      </p:sp>
      <p:sp>
        <p:nvSpPr>
          <p:cNvPr id="3" name="Title 2">
            <a:extLst>
              <a:ext uri="{FF2B5EF4-FFF2-40B4-BE49-F238E27FC236}">
                <a16:creationId xmlns:a16="http://schemas.microsoft.com/office/drawing/2014/main" id="{831991E9-C3E0-4E4E-A3A1-E4AE3CAB7FC4}"/>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80ECA569-4D91-D542-BA4C-ED192273C7DF}"/>
              </a:ext>
            </a:extLst>
          </p:cNvPr>
          <p:cNvSpPr>
            <a:spLocks noGrp="1"/>
          </p:cNvSpPr>
          <p:nvPr>
            <p:ph type="body" idx="1"/>
          </p:nvPr>
        </p:nvSpPr>
        <p:spPr/>
        <p:txBody>
          <a:bodyPr/>
          <a:lstStyle/>
          <a:p>
            <a:r>
              <a:rPr lang="en-US" dirty="0"/>
              <a:t>Stat header/title</a:t>
            </a:r>
          </a:p>
        </p:txBody>
      </p:sp>
      <p:sp>
        <p:nvSpPr>
          <p:cNvPr id="5" name="Footer Placeholder 4">
            <a:extLst>
              <a:ext uri="{FF2B5EF4-FFF2-40B4-BE49-F238E27FC236}">
                <a16:creationId xmlns:a16="http://schemas.microsoft.com/office/drawing/2014/main" id="{0153D7C2-62E3-8449-AC2B-239FF742CC8B}"/>
              </a:ext>
            </a:extLst>
          </p:cNvPr>
          <p:cNvSpPr>
            <a:spLocks noGrp="1"/>
          </p:cNvSpPr>
          <p:nvPr>
            <p:ph type="ftr" sz="quarter" idx="11"/>
          </p:nvPr>
        </p:nvSpPr>
        <p:spPr/>
        <p:txBody>
          <a:bodyPr/>
          <a:lstStyle/>
          <a:p>
            <a:r>
              <a:rPr lang="en-US"/>
              <a:t>optional title of presentation / section</a:t>
            </a:r>
          </a:p>
        </p:txBody>
      </p:sp>
      <p:sp>
        <p:nvSpPr>
          <p:cNvPr id="6" name="Slide Number Placeholder 5">
            <a:extLst>
              <a:ext uri="{FF2B5EF4-FFF2-40B4-BE49-F238E27FC236}">
                <a16:creationId xmlns:a16="http://schemas.microsoft.com/office/drawing/2014/main" id="{5B8345F7-C273-9743-8519-4532BD45D3AB}"/>
              </a:ext>
            </a:extLst>
          </p:cNvPr>
          <p:cNvSpPr>
            <a:spLocks noGrp="1"/>
          </p:cNvSpPr>
          <p:nvPr>
            <p:ph type="sldNum" sz="quarter" idx="12"/>
          </p:nvPr>
        </p:nvSpPr>
        <p:spPr/>
        <p:txBody>
          <a:bodyPr/>
          <a:lstStyle/>
          <a:p>
            <a:fld id="{4B8EE153-BF0C-9B4F-8512-164F9C8D6C2E}" type="slidenum">
              <a:rPr lang="en-US" smtClean="0"/>
              <a:t>7</a:t>
            </a:fld>
            <a:endParaRPr lang="en-US"/>
          </a:p>
        </p:txBody>
      </p:sp>
      <p:sp>
        <p:nvSpPr>
          <p:cNvPr id="7" name="Picture Placeholder 6">
            <a:extLst>
              <a:ext uri="{FF2B5EF4-FFF2-40B4-BE49-F238E27FC236}">
                <a16:creationId xmlns:a16="http://schemas.microsoft.com/office/drawing/2014/main" id="{724AF258-4792-3047-80BF-10591F4B2875}"/>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DA9EA18D-B96F-BD49-8F60-9F62D044A352}"/>
              </a:ext>
            </a:extLst>
          </p:cNvPr>
          <p:cNvSpPr>
            <a:spLocks noGrp="1"/>
          </p:cNvSpPr>
          <p:nvPr>
            <p:ph type="pic" sz="quarter" idx="17"/>
          </p:nvPr>
        </p:nvSpPr>
        <p:spPr/>
      </p:sp>
      <p:sp>
        <p:nvSpPr>
          <p:cNvPr id="13" name="Text Placeholder 12">
            <a:extLst>
              <a:ext uri="{FF2B5EF4-FFF2-40B4-BE49-F238E27FC236}">
                <a16:creationId xmlns:a16="http://schemas.microsoft.com/office/drawing/2014/main" id="{4AEF8F4A-7771-F14A-A0B8-70A5E8EC54A4}"/>
              </a:ext>
            </a:extLst>
          </p:cNvPr>
          <p:cNvSpPr>
            <a:spLocks noGrp="1"/>
          </p:cNvSpPr>
          <p:nvPr>
            <p:ph type="body" idx="18"/>
          </p:nvPr>
        </p:nvSpPr>
        <p:spPr/>
        <p:txBody>
          <a:bodyPr/>
          <a:lstStyle/>
          <a:p>
            <a:r>
              <a:rPr lang="en-US" dirty="0"/>
              <a:t>Stat header/title</a:t>
            </a:r>
          </a:p>
        </p:txBody>
      </p:sp>
      <p:sp>
        <p:nvSpPr>
          <p:cNvPr id="14" name="Text Placeholder 13">
            <a:extLst>
              <a:ext uri="{FF2B5EF4-FFF2-40B4-BE49-F238E27FC236}">
                <a16:creationId xmlns:a16="http://schemas.microsoft.com/office/drawing/2014/main" id="{5A01FC4B-9A40-434C-A4E9-B2C7A3C0E103}"/>
              </a:ext>
            </a:extLst>
          </p:cNvPr>
          <p:cNvSpPr>
            <a:spLocks noGrp="1"/>
          </p:cNvSpPr>
          <p:nvPr>
            <p:ph type="body" sz="quarter" idx="20"/>
          </p:nvPr>
        </p:nvSpPr>
        <p:spPr/>
        <p:txBody>
          <a:bodyPr/>
          <a:lstStyle/>
          <a:p>
            <a:r>
              <a:rPr lang="en-US" dirty="0"/>
              <a:t>“Midi stat” icons are placed to the left of the copy. Copy is left-aligned. Descriptive copy should not exceed 6 lines in height, or 8 words in length.</a:t>
            </a:r>
          </a:p>
        </p:txBody>
      </p:sp>
      <p:sp>
        <p:nvSpPr>
          <p:cNvPr id="15" name="Text Placeholder 14">
            <a:extLst>
              <a:ext uri="{FF2B5EF4-FFF2-40B4-BE49-F238E27FC236}">
                <a16:creationId xmlns:a16="http://schemas.microsoft.com/office/drawing/2014/main" id="{F85A4733-2B54-4C4A-AAA3-707972BBDF56}"/>
              </a:ext>
            </a:extLst>
          </p:cNvPr>
          <p:cNvSpPr>
            <a:spLocks noGrp="1"/>
          </p:cNvSpPr>
          <p:nvPr>
            <p:ph type="body" sz="quarter" idx="21"/>
          </p:nvPr>
        </p:nvSpPr>
        <p:spPr/>
        <p:txBody>
          <a:bodyPr/>
          <a:lstStyle/>
          <a:p>
            <a:r>
              <a:rPr lang="en-US" dirty="0"/>
              <a:t>Resist the urge to add extra styles to the descriptive copy. Your graphic should do that lifting in tandem with the messaging. Maximum 2 midi infographics to a slide, vertically stacked.</a:t>
            </a:r>
          </a:p>
        </p:txBody>
      </p:sp>
      <p:sp>
        <p:nvSpPr>
          <p:cNvPr id="10" name="Text Placeholder 9">
            <a:extLst>
              <a:ext uri="{FF2B5EF4-FFF2-40B4-BE49-F238E27FC236}">
                <a16:creationId xmlns:a16="http://schemas.microsoft.com/office/drawing/2014/main" id="{7AF665B3-E254-5240-8518-A6DB66C5DB48}"/>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1159938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2B13-E96E-FC4D-9C46-F80991149D4E}"/>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387C718-08E0-004E-9044-6770308AD892}"/>
              </a:ext>
            </a:extLst>
          </p:cNvPr>
          <p:cNvSpPr>
            <a:spLocks noGrp="1"/>
          </p:cNvSpPr>
          <p:nvPr>
            <p:ph type="body" idx="1"/>
          </p:nvPr>
        </p:nvSpPr>
        <p:spPr/>
        <p:txBody>
          <a:bodyPr/>
          <a:lstStyle/>
          <a:p>
            <a:r>
              <a:rPr lang="en-US" dirty="0"/>
              <a:t>Stat header/title</a:t>
            </a:r>
          </a:p>
        </p:txBody>
      </p:sp>
      <p:sp>
        <p:nvSpPr>
          <p:cNvPr id="3" name="Footer Placeholder 2">
            <a:extLst>
              <a:ext uri="{FF2B5EF4-FFF2-40B4-BE49-F238E27FC236}">
                <a16:creationId xmlns:a16="http://schemas.microsoft.com/office/drawing/2014/main" id="{F5FF6D3F-F003-DC40-91B4-CB6FC33060E3}"/>
              </a:ext>
            </a:extLst>
          </p:cNvPr>
          <p:cNvSpPr>
            <a:spLocks noGrp="1"/>
          </p:cNvSpPr>
          <p:nvPr>
            <p:ph type="ftr" sz="quarter" idx="11"/>
          </p:nvPr>
        </p:nvSpPr>
        <p:spPr/>
        <p:txBody>
          <a:bodyPr/>
          <a:lstStyle/>
          <a:p>
            <a:r>
              <a:rPr lang="en-US"/>
              <a:t>optional title of presentation / section</a:t>
            </a:r>
          </a:p>
        </p:txBody>
      </p:sp>
      <p:sp>
        <p:nvSpPr>
          <p:cNvPr id="4" name="Slide Number Placeholder 3">
            <a:extLst>
              <a:ext uri="{FF2B5EF4-FFF2-40B4-BE49-F238E27FC236}">
                <a16:creationId xmlns:a16="http://schemas.microsoft.com/office/drawing/2014/main" id="{30340290-6E0C-2D48-BE00-497AA805D549}"/>
              </a:ext>
            </a:extLst>
          </p:cNvPr>
          <p:cNvSpPr>
            <a:spLocks noGrp="1"/>
          </p:cNvSpPr>
          <p:nvPr>
            <p:ph type="sldNum" sz="quarter" idx="12"/>
          </p:nvPr>
        </p:nvSpPr>
        <p:spPr/>
        <p:txBody>
          <a:bodyPr/>
          <a:lstStyle/>
          <a:p>
            <a:fld id="{4B8EE153-BF0C-9B4F-8512-164F9C8D6C2E}" type="slidenum">
              <a:rPr lang="en-US" smtClean="0"/>
              <a:t>8</a:t>
            </a:fld>
            <a:endParaRPr lang="en-US"/>
          </a:p>
        </p:txBody>
      </p:sp>
      <p:sp>
        <p:nvSpPr>
          <p:cNvPr id="5" name="Picture Placeholder 4">
            <a:extLst>
              <a:ext uri="{FF2B5EF4-FFF2-40B4-BE49-F238E27FC236}">
                <a16:creationId xmlns:a16="http://schemas.microsoft.com/office/drawing/2014/main" id="{2D0428A1-B03D-6648-9A4D-FB2F9EBF8374}"/>
              </a:ext>
            </a:extLst>
          </p:cNvPr>
          <p:cNvSpPr>
            <a:spLocks noGrp="1"/>
          </p:cNvSpPr>
          <p:nvPr>
            <p:ph type="pic" sz="quarter" idx="16"/>
          </p:nvPr>
        </p:nvSpPr>
        <p:spPr/>
      </p:sp>
      <p:sp>
        <p:nvSpPr>
          <p:cNvPr id="7" name="Picture Placeholder 6">
            <a:extLst>
              <a:ext uri="{FF2B5EF4-FFF2-40B4-BE49-F238E27FC236}">
                <a16:creationId xmlns:a16="http://schemas.microsoft.com/office/drawing/2014/main" id="{48456231-1C50-4D4D-A310-E5F3324BF33D}"/>
              </a:ext>
            </a:extLst>
          </p:cNvPr>
          <p:cNvSpPr>
            <a:spLocks noGrp="1"/>
          </p:cNvSpPr>
          <p:nvPr>
            <p:ph type="pic" sz="quarter" idx="17"/>
          </p:nvPr>
        </p:nvSpPr>
        <p:spPr/>
      </p:sp>
      <p:sp>
        <p:nvSpPr>
          <p:cNvPr id="10" name="Text Placeholder 9">
            <a:extLst>
              <a:ext uri="{FF2B5EF4-FFF2-40B4-BE49-F238E27FC236}">
                <a16:creationId xmlns:a16="http://schemas.microsoft.com/office/drawing/2014/main" id="{D1C8751C-04D7-A047-A88D-20C594E178BB}"/>
              </a:ext>
            </a:extLst>
          </p:cNvPr>
          <p:cNvSpPr>
            <a:spLocks noGrp="1"/>
          </p:cNvSpPr>
          <p:nvPr>
            <p:ph type="body" idx="18"/>
          </p:nvPr>
        </p:nvSpPr>
        <p:spPr/>
        <p:txBody>
          <a:bodyPr/>
          <a:lstStyle/>
          <a:p>
            <a:r>
              <a:rPr lang="en-US" dirty="0"/>
              <a:t>Stat header/title</a:t>
            </a:r>
          </a:p>
        </p:txBody>
      </p:sp>
      <p:sp>
        <p:nvSpPr>
          <p:cNvPr id="11" name="Text Placeholder 10">
            <a:extLst>
              <a:ext uri="{FF2B5EF4-FFF2-40B4-BE49-F238E27FC236}">
                <a16:creationId xmlns:a16="http://schemas.microsoft.com/office/drawing/2014/main" id="{66A30B57-6782-5C44-9239-6A1F9F37F620}"/>
              </a:ext>
            </a:extLst>
          </p:cNvPr>
          <p:cNvSpPr>
            <a:spLocks noGrp="1"/>
          </p:cNvSpPr>
          <p:nvPr>
            <p:ph type="body" sz="quarter" idx="20"/>
          </p:nvPr>
        </p:nvSpPr>
        <p:spPr/>
        <p:txBody>
          <a:bodyPr/>
          <a:lstStyle/>
          <a:p>
            <a:r>
              <a:rPr lang="en-US" dirty="0"/>
              <a:t>“Mini stat” icons are placed above center-aligned copy.</a:t>
            </a:r>
          </a:p>
        </p:txBody>
      </p:sp>
      <p:sp>
        <p:nvSpPr>
          <p:cNvPr id="12" name="Text Placeholder 11">
            <a:extLst>
              <a:ext uri="{FF2B5EF4-FFF2-40B4-BE49-F238E27FC236}">
                <a16:creationId xmlns:a16="http://schemas.microsoft.com/office/drawing/2014/main" id="{38BE6A92-33C3-0149-9456-6368642717A4}"/>
              </a:ext>
            </a:extLst>
          </p:cNvPr>
          <p:cNvSpPr>
            <a:spLocks noGrp="1"/>
          </p:cNvSpPr>
          <p:nvPr>
            <p:ph type="body" sz="quarter" idx="21"/>
          </p:nvPr>
        </p:nvSpPr>
        <p:spPr/>
        <p:txBody>
          <a:bodyPr/>
          <a:lstStyle/>
          <a:p>
            <a:r>
              <a:rPr lang="en-US" dirty="0"/>
              <a:t>Descriptive copy should not exceed 3 lines in height and 5 words in length.</a:t>
            </a:r>
          </a:p>
        </p:txBody>
      </p:sp>
      <p:sp>
        <p:nvSpPr>
          <p:cNvPr id="13" name="Text Placeholder 12">
            <a:extLst>
              <a:ext uri="{FF2B5EF4-FFF2-40B4-BE49-F238E27FC236}">
                <a16:creationId xmlns:a16="http://schemas.microsoft.com/office/drawing/2014/main" id="{428EF66F-1FBA-C842-9830-C84201D93E57}"/>
              </a:ext>
            </a:extLst>
          </p:cNvPr>
          <p:cNvSpPr>
            <a:spLocks noGrp="1"/>
          </p:cNvSpPr>
          <p:nvPr>
            <p:ph type="body" idx="22"/>
          </p:nvPr>
        </p:nvSpPr>
        <p:spPr/>
        <p:txBody>
          <a:bodyPr/>
          <a:lstStyle/>
          <a:p>
            <a:r>
              <a:rPr lang="en-US" dirty="0"/>
              <a:t>Stat header/title</a:t>
            </a:r>
          </a:p>
        </p:txBody>
      </p:sp>
      <p:sp>
        <p:nvSpPr>
          <p:cNvPr id="8" name="Picture Placeholder 7">
            <a:extLst>
              <a:ext uri="{FF2B5EF4-FFF2-40B4-BE49-F238E27FC236}">
                <a16:creationId xmlns:a16="http://schemas.microsoft.com/office/drawing/2014/main" id="{1CDFD9CB-CD91-1649-9F6B-97F099F3CF55}"/>
              </a:ext>
            </a:extLst>
          </p:cNvPr>
          <p:cNvSpPr>
            <a:spLocks noGrp="1"/>
          </p:cNvSpPr>
          <p:nvPr>
            <p:ph type="pic" sz="quarter" idx="23"/>
          </p:nvPr>
        </p:nvSpPr>
        <p:spPr/>
      </p:sp>
      <p:sp>
        <p:nvSpPr>
          <p:cNvPr id="9" name="Picture Placeholder 8">
            <a:extLst>
              <a:ext uri="{FF2B5EF4-FFF2-40B4-BE49-F238E27FC236}">
                <a16:creationId xmlns:a16="http://schemas.microsoft.com/office/drawing/2014/main" id="{4339DFFE-08B6-A74F-8CEA-57EA8AB0B13B}"/>
              </a:ext>
            </a:extLst>
          </p:cNvPr>
          <p:cNvSpPr>
            <a:spLocks noGrp="1"/>
          </p:cNvSpPr>
          <p:nvPr>
            <p:ph type="pic" sz="quarter" idx="24"/>
          </p:nvPr>
        </p:nvSpPr>
        <p:spPr/>
      </p:sp>
      <p:sp>
        <p:nvSpPr>
          <p:cNvPr id="16" name="Text Placeholder 15">
            <a:extLst>
              <a:ext uri="{FF2B5EF4-FFF2-40B4-BE49-F238E27FC236}">
                <a16:creationId xmlns:a16="http://schemas.microsoft.com/office/drawing/2014/main" id="{9B72C194-4072-E448-BFEA-D7C433B663ED}"/>
              </a:ext>
            </a:extLst>
          </p:cNvPr>
          <p:cNvSpPr>
            <a:spLocks noGrp="1"/>
          </p:cNvSpPr>
          <p:nvPr>
            <p:ph type="body" idx="25"/>
          </p:nvPr>
        </p:nvSpPr>
        <p:spPr/>
        <p:txBody>
          <a:bodyPr/>
          <a:lstStyle/>
          <a:p>
            <a:r>
              <a:rPr lang="en-US" dirty="0"/>
              <a:t>Stat header/title</a:t>
            </a:r>
          </a:p>
        </p:txBody>
      </p:sp>
      <p:sp>
        <p:nvSpPr>
          <p:cNvPr id="17" name="Text Placeholder 16">
            <a:extLst>
              <a:ext uri="{FF2B5EF4-FFF2-40B4-BE49-F238E27FC236}">
                <a16:creationId xmlns:a16="http://schemas.microsoft.com/office/drawing/2014/main" id="{C395BA86-68ED-B641-905A-A22FF3491E3E}"/>
              </a:ext>
            </a:extLst>
          </p:cNvPr>
          <p:cNvSpPr>
            <a:spLocks noGrp="1"/>
          </p:cNvSpPr>
          <p:nvPr>
            <p:ph type="body" sz="quarter" idx="26"/>
          </p:nvPr>
        </p:nvSpPr>
        <p:spPr/>
        <p:txBody>
          <a:bodyPr/>
          <a:lstStyle/>
          <a:p>
            <a:r>
              <a:rPr lang="en-US" dirty="0"/>
              <a:t>Say it simply—don’t overwhelm with words.</a:t>
            </a:r>
          </a:p>
        </p:txBody>
      </p:sp>
      <p:sp>
        <p:nvSpPr>
          <p:cNvPr id="18" name="Text Placeholder 17">
            <a:extLst>
              <a:ext uri="{FF2B5EF4-FFF2-40B4-BE49-F238E27FC236}">
                <a16:creationId xmlns:a16="http://schemas.microsoft.com/office/drawing/2014/main" id="{E9059AAC-F096-B740-A808-490650EC437B}"/>
              </a:ext>
            </a:extLst>
          </p:cNvPr>
          <p:cNvSpPr>
            <a:spLocks noGrp="1"/>
          </p:cNvSpPr>
          <p:nvPr>
            <p:ph type="body" sz="quarter" idx="27"/>
          </p:nvPr>
        </p:nvSpPr>
        <p:spPr/>
        <p:txBody>
          <a:bodyPr/>
          <a:lstStyle/>
          <a:p>
            <a:r>
              <a:rPr lang="en-US" dirty="0"/>
              <a:t>Maximum 4 mini infographics to a slide.</a:t>
            </a:r>
          </a:p>
        </p:txBody>
      </p:sp>
      <p:sp>
        <p:nvSpPr>
          <p:cNvPr id="30" name="Text Placeholder 29">
            <a:extLst>
              <a:ext uri="{FF2B5EF4-FFF2-40B4-BE49-F238E27FC236}">
                <a16:creationId xmlns:a16="http://schemas.microsoft.com/office/drawing/2014/main" id="{8C221993-80B3-BE43-B6F3-9A9F0B01F5A9}"/>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971628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2DC7A-D2F9-454F-8792-D1520078AF3C}"/>
              </a:ext>
            </a:extLst>
          </p:cNvPr>
          <p:cNvSpPr>
            <a:spLocks noGrp="1"/>
          </p:cNvSpPr>
          <p:nvPr>
            <p:ph type="title"/>
          </p:nvPr>
        </p:nvSpPr>
        <p:spPr/>
        <p:txBody>
          <a:bodyPr/>
          <a:lstStyle/>
          <a:p>
            <a:r>
              <a:rPr lang="en-US"/>
              <a:t>123</a:t>
            </a:r>
          </a:p>
        </p:txBody>
      </p:sp>
      <p:sp>
        <p:nvSpPr>
          <p:cNvPr id="3" name="Footer Placeholder 2">
            <a:extLst>
              <a:ext uri="{FF2B5EF4-FFF2-40B4-BE49-F238E27FC236}">
                <a16:creationId xmlns:a16="http://schemas.microsoft.com/office/drawing/2014/main" id="{F18CACA7-A70E-A541-BBA1-060A7DD6055B}"/>
              </a:ext>
            </a:extLst>
          </p:cNvPr>
          <p:cNvSpPr>
            <a:spLocks noGrp="1"/>
          </p:cNvSpPr>
          <p:nvPr>
            <p:ph type="ftr" sz="quarter" idx="11"/>
          </p:nvPr>
        </p:nvSpPr>
        <p:spPr/>
        <p:txBody>
          <a:bodyPr/>
          <a:lstStyle/>
          <a:p>
            <a:r>
              <a:rPr lang="en-US"/>
              <a:t>optional title of presentation / section</a:t>
            </a:r>
          </a:p>
        </p:txBody>
      </p:sp>
      <p:sp>
        <p:nvSpPr>
          <p:cNvPr id="4" name="Slide Number Placeholder 3">
            <a:extLst>
              <a:ext uri="{FF2B5EF4-FFF2-40B4-BE49-F238E27FC236}">
                <a16:creationId xmlns:a16="http://schemas.microsoft.com/office/drawing/2014/main" id="{F53DF1F1-536F-1344-9CE7-2ABCABE49FA8}"/>
              </a:ext>
            </a:extLst>
          </p:cNvPr>
          <p:cNvSpPr>
            <a:spLocks noGrp="1"/>
          </p:cNvSpPr>
          <p:nvPr>
            <p:ph type="sldNum" sz="quarter" idx="12"/>
          </p:nvPr>
        </p:nvSpPr>
        <p:spPr/>
        <p:txBody>
          <a:bodyPr/>
          <a:lstStyle/>
          <a:p>
            <a:fld id="{4B8EE153-BF0C-9B4F-8512-164F9C8D6C2E}" type="slidenum">
              <a:rPr lang="en-US" smtClean="0"/>
              <a:pPr/>
              <a:t>9</a:t>
            </a:fld>
            <a:endParaRPr lang="en-US"/>
          </a:p>
        </p:txBody>
      </p:sp>
      <p:sp>
        <p:nvSpPr>
          <p:cNvPr id="6" name="Text Placeholder 5">
            <a:extLst>
              <a:ext uri="{FF2B5EF4-FFF2-40B4-BE49-F238E27FC236}">
                <a16:creationId xmlns:a16="http://schemas.microsoft.com/office/drawing/2014/main" id="{C982FF3E-9113-1A4F-8126-851C91C75C88}"/>
              </a:ext>
            </a:extLst>
          </p:cNvPr>
          <p:cNvSpPr>
            <a:spLocks noGrp="1"/>
          </p:cNvSpPr>
          <p:nvPr>
            <p:ph type="body" idx="1"/>
          </p:nvPr>
        </p:nvSpPr>
        <p:spPr/>
        <p:txBody>
          <a:bodyPr/>
          <a:lstStyle/>
          <a:p>
            <a:r>
              <a:rPr lang="en-US"/>
              <a:t>Stat header/title</a:t>
            </a:r>
          </a:p>
        </p:txBody>
      </p:sp>
      <p:sp>
        <p:nvSpPr>
          <p:cNvPr id="7" name="Text Placeholder 6">
            <a:extLst>
              <a:ext uri="{FF2B5EF4-FFF2-40B4-BE49-F238E27FC236}">
                <a16:creationId xmlns:a16="http://schemas.microsoft.com/office/drawing/2014/main" id="{DC3FA717-AE39-9B44-8064-5BB2D704FAFA}"/>
              </a:ext>
            </a:extLst>
          </p:cNvPr>
          <p:cNvSpPr>
            <a:spLocks noGrp="1"/>
          </p:cNvSpPr>
          <p:nvPr>
            <p:ph type="body" sz="quarter" idx="20"/>
          </p:nvPr>
        </p:nvSpPr>
        <p:spPr/>
        <p:txBody>
          <a:bodyPr/>
          <a:lstStyle/>
          <a:p>
            <a:r>
              <a:rPr lang="en-US"/>
              <a:t>“Maxi stat” icons/figures are placed above the copy, with at least 36 px safe space. Copy is left-aligned if longer than one line. Descriptive copy should not exceed 6 lines in height, or 9 words in length.</a:t>
            </a:r>
          </a:p>
        </p:txBody>
      </p:sp>
      <p:sp>
        <p:nvSpPr>
          <p:cNvPr id="5" name="Text Placeholder 4">
            <a:extLst>
              <a:ext uri="{FF2B5EF4-FFF2-40B4-BE49-F238E27FC236}">
                <a16:creationId xmlns:a16="http://schemas.microsoft.com/office/drawing/2014/main" id="{9CF7CC01-AD89-9E4E-BF54-7E5589782C17}"/>
              </a:ext>
            </a:extLst>
          </p:cNvPr>
          <p:cNvSpPr>
            <a:spLocks noGrp="1"/>
          </p:cNvSpPr>
          <p:nvPr>
            <p:ph type="body" sz="quarter" idx="13"/>
          </p:nvPr>
        </p:nvSpPr>
        <p:spPr/>
        <p:txBody>
          <a:bodyPr/>
          <a:lstStyle/>
          <a:p>
            <a:r>
              <a:rPr lang="en-US" dirty="0"/>
              <a:t>College of engineering and applied science</a:t>
            </a:r>
          </a:p>
        </p:txBody>
      </p:sp>
    </p:spTree>
    <p:extLst>
      <p:ext uri="{BB962C8B-B14F-4D97-AF65-F5344CB8AC3E}">
        <p14:creationId xmlns:p14="http://schemas.microsoft.com/office/powerpoint/2010/main" val="2359590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UofC 1">
      <a:dk1>
        <a:srgbClr val="000000"/>
      </a:dk1>
      <a:lt1>
        <a:srgbClr val="FFFFFF"/>
      </a:lt1>
      <a:dk2>
        <a:srgbClr val="000000"/>
      </a:dk2>
      <a:lt2>
        <a:srgbClr val="FFFFFF"/>
      </a:lt2>
      <a:accent1>
        <a:srgbClr val="E00122"/>
      </a:accent1>
      <a:accent2>
        <a:srgbClr val="890519"/>
      </a:accent2>
      <a:accent3>
        <a:srgbClr val="A7A5AA"/>
      </a:accent3>
      <a:accent4>
        <a:srgbClr val="333333"/>
      </a:accent4>
      <a:accent5>
        <a:srgbClr val="EADBC1"/>
      </a:accent5>
      <a:accent6>
        <a:srgbClr val="D1B179"/>
      </a:accent6>
      <a:hlink>
        <a:srgbClr val="DF0021"/>
      </a:hlink>
      <a:folHlink>
        <a:srgbClr val="F3F3F3"/>
      </a:folHlink>
    </a:clrScheme>
    <a:fontScheme name="UofC">
      <a:majorFont>
        <a:latin typeface="Open Sans Light"/>
        <a:ea typeface=""/>
        <a:cs typeface=""/>
      </a:majorFont>
      <a:minorFont>
        <a:latin typeface="Gentium Book Bas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62ecaf-d8ad-4a87-a16f-9b5cd898a046">
      <Terms xmlns="http://schemas.microsoft.com/office/infopath/2007/PartnerControls"/>
    </lcf76f155ced4ddcb4097134ff3c332f>
    <TaxCatchAll xmlns="8be56858-bf0c-43d6-954d-be7222281d2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DA9808F039D346BCB00F093EAB3564" ma:contentTypeVersion="18" ma:contentTypeDescription="Create a new document." ma:contentTypeScope="" ma:versionID="ee60e61c2efa096aa7ce08d0f5e71efe">
  <xsd:schema xmlns:xsd="http://www.w3.org/2001/XMLSchema" xmlns:xs="http://www.w3.org/2001/XMLSchema" xmlns:p="http://schemas.microsoft.com/office/2006/metadata/properties" xmlns:ns2="8562ecaf-d8ad-4a87-a16f-9b5cd898a046" xmlns:ns3="8be56858-bf0c-43d6-954d-be7222281d29" xmlns:ns4="d31ace62-eeff-4629-bfef-30c63a6d5f1e" targetNamespace="http://schemas.microsoft.com/office/2006/metadata/properties" ma:root="true" ma:fieldsID="1ae5fd60f2fa38d51965b4631e3158f0" ns2:_="" ns3:_="" ns4:_="">
    <xsd:import namespace="8562ecaf-d8ad-4a87-a16f-9b5cd898a046"/>
    <xsd:import namespace="8be56858-bf0c-43d6-954d-be7222281d29"/>
    <xsd:import namespace="d31ace62-eeff-4629-bfef-30c63a6d5f1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62ecaf-d8ad-4a87-a16f-9b5cd898a0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e7ed257-b896-4b55-84f7-2c4d79b9c3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e56858-bf0c-43d6-954d-be7222281d2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03fd1e9-ff51-4f17-ac40-04578c2f45cd}" ma:internalName="TaxCatchAll" ma:showField="CatchAllData" ma:web="d31ace62-eeff-4629-bfef-30c63a6d5f1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1ace62-eeff-4629-bfef-30c63a6d5f1e"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C802FC-444B-4F7C-AB58-B6CD7C7FF737}">
  <ds:schemaRefs>
    <ds:schemaRef ds:uri="http://schemas.microsoft.com/office/2006/metadata/properties"/>
    <ds:schemaRef ds:uri="http://schemas.microsoft.com/office/infopath/2007/PartnerControls"/>
    <ds:schemaRef ds:uri="26a93208-8883-4e14-b947-0b13a53775b4"/>
  </ds:schemaRefs>
</ds:datastoreItem>
</file>

<file path=customXml/itemProps2.xml><?xml version="1.0" encoding="utf-8"?>
<ds:datastoreItem xmlns:ds="http://schemas.openxmlformats.org/officeDocument/2006/customXml" ds:itemID="{5A2D31EA-A721-4006-850E-5721659D779E}">
  <ds:schemaRefs>
    <ds:schemaRef ds:uri="http://schemas.microsoft.com/sharepoint/v3/contenttype/forms"/>
  </ds:schemaRefs>
</ds:datastoreItem>
</file>

<file path=customXml/itemProps3.xml><?xml version="1.0" encoding="utf-8"?>
<ds:datastoreItem xmlns:ds="http://schemas.openxmlformats.org/officeDocument/2006/customXml" ds:itemID="{01A4D4EE-29B1-4351-8CD0-EC08936929AA}"/>
</file>

<file path=docProps/app.xml><?xml version="1.0" encoding="utf-8"?>
<Properties xmlns="http://schemas.openxmlformats.org/officeDocument/2006/extended-properties" xmlns:vt="http://schemas.openxmlformats.org/officeDocument/2006/docPropsVTypes">
  <TotalTime>3535</TotalTime>
  <Words>1294</Words>
  <Application>Microsoft Macintosh PowerPoint</Application>
  <PresentationFormat>Widescreen</PresentationFormat>
  <Paragraphs>189</Paragraphs>
  <Slides>24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Gentium Book Basic</vt:lpstr>
      <vt:lpstr>Open Sans</vt:lpstr>
      <vt:lpstr>Open Sans Condensed</vt:lpstr>
      <vt:lpstr>Open Sans Extrabold</vt:lpstr>
      <vt:lpstr>Open Sans Light</vt:lpstr>
      <vt:lpstr>Open Sans Semibold</vt:lpstr>
      <vt:lpstr>Office Theme</vt:lpstr>
      <vt:lpstr>Before you get started</vt:lpstr>
      <vt:lpstr>Title of Presentation, Centered  Keep Short and Sweet</vt:lpstr>
      <vt:lpstr>TITLE OF PRESENTATION,  KEEP SHORT AND SWEET</vt:lpstr>
      <vt:lpstr>“Never center testimonial or pull quote text longer than two lines.”</vt:lpstr>
      <vt:lpstr>THE SLIDE TITLE GOES HERE, LIMIT TO 60 CHARACTERS</vt:lpstr>
      <vt:lpstr>PowerPoint Presentation</vt:lpstr>
      <vt:lpstr>PowerPoint Presentation</vt:lpstr>
      <vt:lpstr>PowerPoint Presentation</vt:lpstr>
      <vt:lpstr>123</vt:lpstr>
      <vt:lpstr>THANK YOU</vt:lpstr>
      <vt:lpstr>Thank you.</vt:lpstr>
      <vt:lpstr>EXAMPLE SLIDES</vt:lpstr>
      <vt:lpstr>LOREM IPSUM DOLOR SIT AMET, CONSECTETUER ADIPISCING ELIT</vt:lpstr>
      <vt:lpstr>LOREM IPSUM DOLOR SIT AMET, CONSECTETUER ADIPISCING ELIT</vt:lpstr>
      <vt:lpstr>LOREM IPSUM DOLOR SIT AMET, CONSECTETUER ADIPISCING ELIT</vt:lpstr>
      <vt:lpstr>COLUMN CHART EXAMPLE</vt:lpstr>
      <vt:lpstr>COLUMN CHART EXAMPLE</vt:lpstr>
      <vt:lpstr>PIE CHART EXAMPLE</vt:lpstr>
      <vt:lpstr>PIE CHART EXAMPLE</vt:lpstr>
      <vt:lpstr>DATA TABLE EXAMPLE</vt:lpstr>
      <vt:lpstr>THE SLIDE TITLE GOES HERE, LIMIT TO 60 CHARACTERS</vt:lpstr>
      <vt:lpstr>PowerPoint Presentation</vt:lpstr>
      <vt:lpstr>PowerPoint Presentation</vt:lpstr>
      <vt:lpstr>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Wilson</dc:creator>
  <cp:lastModifiedBy>Mayer, Corrie (mayerco)</cp:lastModifiedBy>
  <cp:revision>186</cp:revision>
  <cp:lastPrinted>2022-03-07T19:58:26Z</cp:lastPrinted>
  <dcterms:created xsi:type="dcterms:W3CDTF">2022-03-07T19:02:36Z</dcterms:created>
  <dcterms:modified xsi:type="dcterms:W3CDTF">2023-03-01T18:55:10Z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0x010100341A7CBB6C72CF469A573EF5BCA45E1D</vt:lpwstr>
  </property>
</Properties>
</file>